
<file path=[Content_Types].xml><?xml version="1.0" encoding="utf-8"?>
<Types xmlns="http://schemas.openxmlformats.org/package/2006/content-types">
  <Default Extension="bin" ContentType="application/vnd.openxmlformats-officedocument.oleObject"/>
  <Default Extension="mp3" ContentType="audio/unknown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6" r:id="rId3"/>
    <p:sldId id="257" r:id="rId4"/>
    <p:sldId id="261" r:id="rId5"/>
    <p:sldId id="318" r:id="rId6"/>
    <p:sldId id="297" r:id="rId7"/>
    <p:sldId id="329" r:id="rId8"/>
    <p:sldId id="338" r:id="rId9"/>
    <p:sldId id="339" r:id="rId10"/>
    <p:sldId id="298" r:id="rId11"/>
    <p:sldId id="341" r:id="rId12"/>
    <p:sldId id="321" r:id="rId13"/>
    <p:sldId id="342" r:id="rId14"/>
    <p:sldId id="323" r:id="rId15"/>
    <p:sldId id="324" r:id="rId16"/>
    <p:sldId id="325" r:id="rId17"/>
    <p:sldId id="273" r:id="rId18"/>
    <p:sldId id="291" r:id="rId19"/>
    <p:sldId id="292" r:id="rId20"/>
    <p:sldId id="293" r:id="rId21"/>
    <p:sldId id="295" r:id="rId22"/>
    <p:sldId id="296" r:id="rId23"/>
    <p:sldId id="333" r:id="rId24"/>
    <p:sldId id="335" r:id="rId25"/>
    <p:sldId id="336" r:id="rId26"/>
    <p:sldId id="33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5644E-47A8-45A7-BC59-8AA5E5DD9993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1790F-7F06-482A-88C8-58096DF17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90F-7F06-482A-88C8-58096DF173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56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90F-7F06-482A-88C8-58096DF173E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70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59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0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5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5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81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620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059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470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448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114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218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8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1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97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628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53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3537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5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71ABA-FE0C-40FB-A3F3-965C9B64977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97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5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6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3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3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5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8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31F-7651-4EC2-8918-AE3CABA6C7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F6EDC-DA80-4E87-9724-0632C0B76B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0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Relationship Id="rId9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8.xml"/><Relationship Id="rId7" Type="http://schemas.openxmlformats.org/officeDocument/2006/relationships/image" Target="../media/image18.gi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11" Type="http://schemas.openxmlformats.org/officeDocument/2006/relationships/image" Target="../media/image20.gif"/><Relationship Id="rId5" Type="http://schemas.openxmlformats.org/officeDocument/2006/relationships/slide" Target="slide19.xml"/><Relationship Id="rId10" Type="http://schemas.openxmlformats.org/officeDocument/2006/relationships/slide" Target="slide21.xml"/><Relationship Id="rId4" Type="http://schemas.openxmlformats.org/officeDocument/2006/relationships/image" Target="../media/image16.gif"/><Relationship Id="rId9" Type="http://schemas.openxmlformats.org/officeDocument/2006/relationships/image" Target="../media/image19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slide" Target="slide1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6.gif"/><Relationship Id="rId5" Type="http://schemas.openxmlformats.org/officeDocument/2006/relationships/image" Target="../media/image15.jpg"/><Relationship Id="rId4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17.xml"/><Relationship Id="rId5" Type="http://schemas.openxmlformats.org/officeDocument/2006/relationships/image" Target="../media/image17.gif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17.xml"/><Relationship Id="rId5" Type="http://schemas.openxmlformats.org/officeDocument/2006/relationships/image" Target="../media/image19.gif"/><Relationship Id="rId4" Type="http://schemas.openxmlformats.org/officeDocument/2006/relationships/image" Target="../media/image15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17.xml"/><Relationship Id="rId5" Type="http://schemas.openxmlformats.org/officeDocument/2006/relationships/image" Target="../media/image20.gif"/><Relationship Id="rId4" Type="http://schemas.openxmlformats.org/officeDocument/2006/relationships/image" Target="../media/image15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17.xml"/><Relationship Id="rId5" Type="http://schemas.openxmlformats.org/officeDocument/2006/relationships/image" Target="../media/image18.gif"/><Relationship Id="rId4" Type="http://schemas.openxmlformats.org/officeDocument/2006/relationships/image" Target="../media/image15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5.bin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desktop\Libraries\Music\Ly%20cay%20xanh%20-%20Dang%20cap%20nhat%20%5bNCT%2045633940731826205000%5d.mp3" TargetMode="Externa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hyperlink" Target="../../Downloads/&#272;&#7891;ng%20h&#7891;%20&#273;&#7871;m%20ng&#432;&#7907;c/&#272;&#7871;m%20ng.%201p30gi&#226;y.ex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08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" y="304800"/>
            <a:ext cx="10591800" cy="155454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VNI-Allegie" pitchFamily="2" charset="0"/>
              </a:rPr>
              <a:t>Kính chaøo quyù thaày coâ ñeán döï giôø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0333" y="1859340"/>
            <a:ext cx="576151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9600" b="1" cap="all">
                <a:ln/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latin typeface="VNI-Awchon" pitchFamily="2" charset="0"/>
              </a:rPr>
              <a:t>Moân toaùn</a:t>
            </a:r>
          </a:p>
        </p:txBody>
      </p:sp>
      <p:sp>
        <p:nvSpPr>
          <p:cNvPr id="8" name="Rectangle 7"/>
          <p:cNvSpPr/>
          <p:nvPr/>
        </p:nvSpPr>
        <p:spPr>
          <a:xfrm>
            <a:off x="4411475" y="3540204"/>
            <a:ext cx="227017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NI-Aptima" pitchFamily="2" charset="0"/>
              </a:rPr>
              <a:t>Lôùp 3</a:t>
            </a:r>
          </a:p>
        </p:txBody>
      </p:sp>
    </p:spTree>
    <p:extLst>
      <p:ext uri="{BB962C8B-B14F-4D97-AF65-F5344CB8AC3E}">
        <p14:creationId xmlns:p14="http://schemas.microsoft.com/office/powerpoint/2010/main" val="335049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24600" y="447675"/>
            <a:ext cx="533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endParaRPr lang="en-US" altLang="vi-VN" sz="4000" b="1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0" y="419100"/>
            <a:ext cx="9144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  8  16  24  32  40  48  56  64  72  80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858000" y="419100"/>
            <a:ext cx="8382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  1</a:t>
            </a:r>
            <a:br>
              <a:rPr lang="en-US" altLang="vi-VN" sz="4000" b="1"/>
            </a:br>
            <a:r>
              <a:rPr lang="en-US" altLang="vi-VN" sz="4000" b="1"/>
              <a:t>  2</a:t>
            </a:r>
            <a:br>
              <a:rPr lang="en-US" altLang="vi-VN" sz="4000" b="1"/>
            </a:br>
            <a:r>
              <a:rPr lang="en-US" altLang="vi-VN" sz="4000" b="1"/>
              <a:t>  3</a:t>
            </a:r>
            <a:br>
              <a:rPr lang="en-US" altLang="vi-VN" sz="4000" b="1"/>
            </a:br>
            <a:r>
              <a:rPr lang="en-US" altLang="vi-VN" sz="4000" b="1"/>
              <a:t>  4</a:t>
            </a:r>
            <a:br>
              <a:rPr lang="en-US" altLang="vi-VN" sz="4000" b="1"/>
            </a:br>
            <a:r>
              <a:rPr lang="en-US" altLang="vi-VN" sz="4000" b="1"/>
              <a:t>  5</a:t>
            </a:r>
            <a:br>
              <a:rPr lang="en-US" altLang="vi-VN" sz="4000" b="1"/>
            </a:br>
            <a:r>
              <a:rPr lang="en-US" altLang="vi-VN" sz="4000" b="1"/>
              <a:t>  6</a:t>
            </a:r>
            <a:br>
              <a:rPr lang="en-US" altLang="vi-VN" sz="4000" b="1"/>
            </a:br>
            <a:r>
              <a:rPr lang="en-US" altLang="vi-VN" sz="4000" b="1"/>
              <a:t>  7</a:t>
            </a:r>
            <a:br>
              <a:rPr lang="en-US" altLang="vi-VN" sz="4000" b="1"/>
            </a:br>
            <a:r>
              <a:rPr lang="en-US" altLang="vi-VN" sz="4000" b="1"/>
              <a:t>  8</a:t>
            </a:r>
            <a:br>
              <a:rPr lang="en-US" altLang="vi-VN" sz="4000" b="1"/>
            </a:br>
            <a:r>
              <a:rPr lang="en-US" altLang="vi-VN" sz="4000" b="1"/>
              <a:t>  9</a:t>
            </a:r>
            <a:br>
              <a:rPr lang="en-US" altLang="vi-VN" sz="4000" b="1"/>
            </a:br>
            <a:r>
              <a:rPr lang="en-US" altLang="vi-VN" sz="4000" b="1"/>
              <a:t>10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334000" y="381000"/>
            <a:ext cx="3810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: </a:t>
            </a:r>
            <a:br>
              <a:rPr lang="en-US" altLang="vi-VN" sz="4000" b="1"/>
            </a:br>
            <a:r>
              <a:rPr lang="en-US" altLang="vi-VN" sz="4000" b="1"/>
              <a:t>: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715000" y="381000"/>
            <a:ext cx="533400" cy="170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 dirty="0"/>
              <a:t>8</a:t>
            </a:r>
            <a:br>
              <a:rPr lang="en-US" altLang="vi-VN" sz="4000" b="1" dirty="0"/>
            </a:br>
            <a:r>
              <a:rPr lang="en-US" altLang="vi-VN" sz="4000" b="1" dirty="0"/>
              <a:t>8</a:t>
            </a:r>
            <a:br>
              <a:rPr lang="en-US" altLang="vi-VN" sz="4000" b="1" dirty="0"/>
            </a:br>
            <a:r>
              <a:rPr lang="en-US" altLang="vi-VN" sz="4000" b="1" dirty="0"/>
              <a:t>8</a:t>
            </a:r>
            <a:br>
              <a:rPr lang="en-US" altLang="vi-VN" sz="4000" b="1" dirty="0"/>
            </a:br>
            <a:r>
              <a:rPr lang="en-US" altLang="vi-VN" sz="4000" b="1" dirty="0"/>
              <a:t>88</a:t>
            </a:r>
            <a:br>
              <a:rPr lang="en-US" altLang="vi-VN" sz="4000" b="1" dirty="0"/>
            </a:br>
            <a:r>
              <a:rPr lang="en-US" altLang="vi-VN" sz="4000" b="1" dirty="0"/>
              <a:t>88</a:t>
            </a:r>
            <a:br>
              <a:rPr lang="en-US" altLang="vi-VN" sz="4000" b="1" dirty="0"/>
            </a:br>
            <a:r>
              <a:rPr lang="en-US" altLang="vi-VN" sz="4000" b="1" dirty="0"/>
              <a:t>88</a:t>
            </a:r>
            <a:br>
              <a:rPr lang="en-US" altLang="vi-VN" sz="4000" b="1" dirty="0"/>
            </a:br>
            <a:r>
              <a:rPr lang="en-US" altLang="vi-VN" sz="4000" b="1" dirty="0"/>
              <a:t>8</a:t>
            </a:r>
            <a:br>
              <a:rPr lang="en-US" altLang="vi-VN" sz="4000" b="1" dirty="0"/>
            </a:br>
            <a:endParaRPr lang="en-US" altLang="vi-VN" sz="4000" b="1" dirty="0"/>
          </a:p>
        </p:txBody>
      </p:sp>
      <p:graphicFrame>
        <p:nvGraphicFramePr>
          <p:cNvPr id="6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914110"/>
              </p:ext>
            </p:extLst>
          </p:nvPr>
        </p:nvGraphicFramePr>
        <p:xfrm>
          <a:off x="381000" y="5100637"/>
          <a:ext cx="1371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Clip" r:id="rId3" imgW="1820863" imgH="2530475" progId="">
                  <p:embed/>
                </p:oleObj>
              </mc:Choice>
              <mc:Fallback>
                <p:oleObj name="Clip" r:id="rId3" imgW="1820863" imgH="253047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00637"/>
                        <a:ext cx="13716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5" name="Picture 9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" y="190500"/>
            <a:ext cx="7429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0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201" y="0"/>
            <a:ext cx="7429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23" descr="787909qz1oa7pluv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4724400"/>
            <a:ext cx="523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7675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885" y="1071776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039" y="1681376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8" y="2294801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8" y="2885496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8" y="3492823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9" y="4089615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788" y="4699215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5312640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018" y="5938260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533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1143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1676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228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2895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3505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1148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724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334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61" descr="SUNFACE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943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92141" y="492179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92141" y="1143000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1711379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2320979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2971800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3581400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4149779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4759379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5368979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5" descr="HO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5978579"/>
            <a:ext cx="556259" cy="42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loud Callout 1"/>
          <p:cNvSpPr/>
          <p:nvPr/>
        </p:nvSpPr>
        <p:spPr>
          <a:xfrm>
            <a:off x="7645544" y="1860385"/>
            <a:ext cx="3784456" cy="2330615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508999" y="2133600"/>
            <a:ext cx="2768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FF00"/>
                </a:solidFill>
              </a:rPr>
              <a:t>Học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thuộc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bảng</a:t>
            </a:r>
            <a:r>
              <a:rPr lang="en-US" sz="3600" dirty="0" smtClean="0">
                <a:solidFill>
                  <a:srgbClr val="FFFF00"/>
                </a:solidFill>
              </a:rPr>
              <a:t> chia 8 </a:t>
            </a:r>
            <a:r>
              <a:rPr lang="en-US" sz="3600" dirty="0" err="1" smtClean="0">
                <a:solidFill>
                  <a:srgbClr val="FFFF00"/>
                </a:solidFill>
              </a:rPr>
              <a:t>nào</a:t>
            </a:r>
            <a:r>
              <a:rPr lang="en-US" sz="3600" dirty="0" smtClean="0">
                <a:solidFill>
                  <a:srgbClr val="FFFF00"/>
                </a:solidFill>
              </a:rPr>
              <a:t>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9326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636593" y="3686885"/>
            <a:ext cx="298973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 dirty="0"/>
              <a:t>40   :  8  = </a:t>
            </a:r>
          </a:p>
        </p:txBody>
      </p:sp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228605" y="1523995"/>
            <a:ext cx="87630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800" i="1" u="sng" dirty="0" err="1">
                <a:latin typeface="VNI-Times" pitchFamily="2" charset="0"/>
              </a:rPr>
              <a:t>Baøi</a:t>
            </a:r>
            <a:r>
              <a:rPr lang="en-US" altLang="vi-VN" sz="4800" i="1" u="sng" dirty="0">
                <a:latin typeface="VNI-Times" pitchFamily="2" charset="0"/>
              </a:rPr>
              <a:t> 1/59</a:t>
            </a:r>
            <a:r>
              <a:rPr lang="en-US" altLang="vi-VN" sz="4800" b="1" i="1" dirty="0">
                <a:latin typeface="VNI-Times" pitchFamily="2" charset="0"/>
              </a:rPr>
              <a:t>: </a:t>
            </a:r>
            <a:r>
              <a:rPr lang="en-US" altLang="vi-VN" sz="4800" b="1" i="1" dirty="0" err="1">
                <a:latin typeface="VNI-Times" pitchFamily="2" charset="0"/>
              </a:rPr>
              <a:t>Tính</a:t>
            </a:r>
            <a:r>
              <a:rPr lang="en-US" altLang="vi-VN" sz="4800" b="1" i="1" dirty="0">
                <a:latin typeface="VNI-Times" pitchFamily="2" charset="0"/>
              </a:rPr>
              <a:t> </a:t>
            </a:r>
            <a:r>
              <a:rPr lang="en-US" altLang="vi-VN" sz="4800" b="1" i="1" dirty="0" err="1" smtClean="0">
                <a:latin typeface="VNI-Times" pitchFamily="2" charset="0"/>
              </a:rPr>
              <a:t>nhẩm</a:t>
            </a:r>
            <a:r>
              <a:rPr lang="en-US" altLang="vi-VN" sz="4800" b="1" i="1" dirty="0">
                <a:latin typeface="Allegie" pitchFamily="2" charset="0"/>
              </a:rPr>
              <a:t>:</a:t>
            </a:r>
            <a:endParaRPr lang="en-US" altLang="vi-VN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8853016" y="2839158"/>
            <a:ext cx="28301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/>
              <a:t>56  :  8  = </a:t>
            </a:r>
          </a:p>
        </p:txBody>
      </p:sp>
      <p:sp>
        <p:nvSpPr>
          <p:cNvPr id="14341" name="Text Box 12"/>
          <p:cNvSpPr txBox="1">
            <a:spLocks noChangeArrowheads="1"/>
          </p:cNvSpPr>
          <p:nvPr/>
        </p:nvSpPr>
        <p:spPr bwMode="auto">
          <a:xfrm>
            <a:off x="4757268" y="2767719"/>
            <a:ext cx="28301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/>
              <a:t>16  :  8  = </a:t>
            </a:r>
          </a:p>
        </p:txBody>
      </p:sp>
      <p:sp>
        <p:nvSpPr>
          <p:cNvPr id="14342" name="Text Box 14"/>
          <p:cNvSpPr txBox="1">
            <a:spLocks noChangeArrowheads="1"/>
          </p:cNvSpPr>
          <p:nvPr/>
        </p:nvSpPr>
        <p:spPr bwMode="auto">
          <a:xfrm>
            <a:off x="712788" y="2762957"/>
            <a:ext cx="28301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/>
              <a:t>24  :  8  = </a:t>
            </a:r>
          </a:p>
        </p:txBody>
      </p:sp>
      <p:sp>
        <p:nvSpPr>
          <p:cNvPr id="14343" name="Text Box 16"/>
          <p:cNvSpPr txBox="1">
            <a:spLocks noChangeArrowheads="1"/>
          </p:cNvSpPr>
          <p:nvPr/>
        </p:nvSpPr>
        <p:spPr bwMode="auto">
          <a:xfrm>
            <a:off x="609605" y="4635991"/>
            <a:ext cx="298973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/>
              <a:t>32   :  8  = </a:t>
            </a:r>
          </a:p>
        </p:txBody>
      </p:sp>
      <p:sp>
        <p:nvSpPr>
          <p:cNvPr id="14344" name="Text Box 18"/>
          <p:cNvSpPr txBox="1">
            <a:spLocks noChangeArrowheads="1"/>
          </p:cNvSpPr>
          <p:nvPr/>
        </p:nvSpPr>
        <p:spPr bwMode="auto">
          <a:xfrm>
            <a:off x="4706470" y="4640754"/>
            <a:ext cx="298973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/>
              <a:t>  8   :  8  = </a:t>
            </a:r>
          </a:p>
        </p:txBody>
      </p:sp>
      <p:sp>
        <p:nvSpPr>
          <p:cNvPr id="14345" name="Text Box 20"/>
          <p:cNvSpPr txBox="1">
            <a:spLocks noChangeArrowheads="1"/>
          </p:cNvSpPr>
          <p:nvPr/>
        </p:nvSpPr>
        <p:spPr bwMode="auto">
          <a:xfrm>
            <a:off x="4757268" y="3691647"/>
            <a:ext cx="28301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/>
              <a:t>48  :  8  = </a:t>
            </a:r>
          </a:p>
        </p:txBody>
      </p:sp>
      <p:sp>
        <p:nvSpPr>
          <p:cNvPr id="14346" name="Text Box 22"/>
          <p:cNvSpPr txBox="1">
            <a:spLocks noChangeArrowheads="1"/>
          </p:cNvSpPr>
          <p:nvPr/>
        </p:nvSpPr>
        <p:spPr bwMode="auto">
          <a:xfrm>
            <a:off x="8745070" y="3691647"/>
            <a:ext cx="298973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 dirty="0"/>
              <a:t> 64  :  8  = </a:t>
            </a:r>
          </a:p>
        </p:txBody>
      </p:sp>
      <p:sp>
        <p:nvSpPr>
          <p:cNvPr id="14347" name="Text Box 26"/>
          <p:cNvSpPr txBox="1">
            <a:spLocks noChangeArrowheads="1"/>
          </p:cNvSpPr>
          <p:nvPr/>
        </p:nvSpPr>
        <p:spPr bwMode="auto">
          <a:xfrm>
            <a:off x="8724433" y="4635991"/>
            <a:ext cx="298973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/>
              <a:t> 72  :  8  = </a:t>
            </a:r>
          </a:p>
        </p:txBody>
      </p:sp>
      <p:pic>
        <p:nvPicPr>
          <p:cNvPr id="14348" name="Picture 21" descr="Picture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7391391"/>
            <a:ext cx="1752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21" descr="Picture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486400"/>
            <a:ext cx="17526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21" descr="Picture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14925"/>
            <a:ext cx="17526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1" name="Picture 21" descr="Picture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119679"/>
            <a:ext cx="1752600" cy="211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2" name="Picture 21" descr="Picture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486400"/>
            <a:ext cx="17526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3" name="Picture 21" descr="Picture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391391"/>
            <a:ext cx="1752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09800" y="863025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HP001 4 hàng" panose="020B0603050302020204" pitchFamily="34" charset="-93"/>
              </a:rPr>
              <a:t>Bảng</a:t>
            </a:r>
            <a:r>
              <a:rPr lang="en-US" sz="3200" b="1" dirty="0" smtClean="0">
                <a:solidFill>
                  <a:srgbClr val="FF0000"/>
                </a:solidFill>
                <a:latin typeface="HP001 4 hàng" panose="020B0603050302020204" pitchFamily="34" charset="-93"/>
              </a:rPr>
              <a:t> chia 8</a:t>
            </a:r>
            <a:endParaRPr lang="vi-VN" sz="3200" b="1" dirty="0">
              <a:solidFill>
                <a:srgbClr val="FF0000"/>
              </a:solidFill>
              <a:latin typeface="HP001 4 hàng" panose="020B0603050302020204" pitchFamily="34" charset="-93"/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1143000" y="130314"/>
            <a:ext cx="9067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, 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7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11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2019</a:t>
            </a:r>
            <a:endParaRPr lang="en-US" sz="2000" b="1" dirty="0">
              <a:latin typeface="HP001 4 hàng" pitchFamily="34" charset="0"/>
              <a:cs typeface="Times New Roman" pitchFamily="18" charset="0"/>
            </a:endParaRPr>
          </a:p>
          <a:p>
            <a:pPr algn="ctr"/>
            <a:r>
              <a:rPr lang="en-US" sz="2000" b="1" u="sng" dirty="0" err="1">
                <a:latin typeface="HP001 4 hàng" pitchFamily="34" charset="0"/>
                <a:cs typeface="Times New Roman" pitchFamily="18" charset="0"/>
              </a:rPr>
              <a:t>Toán</a:t>
            </a:r>
            <a:r>
              <a:rPr lang="en-US" sz="2000" b="1" u="sng" dirty="0">
                <a:latin typeface="HP001 4 hàng" pitchFamily="34" charset="0"/>
                <a:cs typeface="Times New Roman" pitchFamily="18" charset="0"/>
              </a:rPr>
              <a:t> </a:t>
            </a:r>
            <a:endParaRPr lang="en-US" sz="3200" b="1" u="sng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3210352" y="3650159"/>
            <a:ext cx="466795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3200827" y="2735759"/>
            <a:ext cx="466795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3242102" y="4640759"/>
            <a:ext cx="466795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7279957" y="2674203"/>
            <a:ext cx="49244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7279957" y="3588603"/>
            <a:ext cx="49244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7356157" y="4495800"/>
            <a:ext cx="49244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11394757" y="2750403"/>
            <a:ext cx="49244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11394757" y="3588603"/>
            <a:ext cx="49244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11430000" y="4579203"/>
            <a:ext cx="49244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5606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772400" y="3048000"/>
            <a:ext cx="17526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48 : 8 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3400" y="2286000"/>
            <a:ext cx="339725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 × 5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09800" y="3048000"/>
            <a:ext cx="26434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8 =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90600" y="3694331"/>
            <a:ext cx="237105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40 : 5 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086600" y="3810000"/>
            <a:ext cx="3124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48 : 6 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685800" y="3048000"/>
            <a:ext cx="30480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40 : 8 =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419600" y="2286000"/>
            <a:ext cx="16764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 × 4 = 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924800" y="2286000"/>
            <a:ext cx="16764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 × 6=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778250" y="3810000"/>
            <a:ext cx="292735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32 : 4 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066802" y="3048000"/>
            <a:ext cx="4154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031630" y="2286000"/>
            <a:ext cx="64633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3098552" y="3733800"/>
            <a:ext cx="4154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5983069" y="2286000"/>
            <a:ext cx="64633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213901" y="3048000"/>
            <a:ext cx="4154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6290101" y="3810000"/>
            <a:ext cx="4154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9473704" y="2286000"/>
            <a:ext cx="64633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9566701" y="3048000"/>
            <a:ext cx="4154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9601200" y="3810000"/>
            <a:ext cx="4154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869800" y="968041"/>
            <a:ext cx="8655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400" i="1" u="sng" dirty="0" err="1">
                <a:latin typeface="VNI-Times" pitchFamily="2" charset="0"/>
              </a:rPr>
              <a:t>Baøi</a:t>
            </a:r>
            <a:r>
              <a:rPr lang="en-US" altLang="vi-VN" sz="4400" i="1" u="sng" dirty="0">
                <a:latin typeface="VNI-Times" pitchFamily="2" charset="0"/>
              </a:rPr>
              <a:t> </a:t>
            </a:r>
            <a:r>
              <a:rPr lang="en-US" altLang="vi-VN" sz="4400" i="1" u="sng" dirty="0" smtClean="0">
                <a:latin typeface="VNI-Times" pitchFamily="2" charset="0"/>
              </a:rPr>
              <a:t>2/59</a:t>
            </a:r>
            <a:r>
              <a:rPr lang="en-US" altLang="vi-VN" sz="4400" b="1" i="1" dirty="0" smtClean="0">
                <a:latin typeface="VNI-Times" pitchFamily="2" charset="0"/>
              </a:rPr>
              <a:t>: </a:t>
            </a:r>
            <a:r>
              <a:rPr lang="en-US" altLang="vi-VN" sz="4400" b="1" i="1" dirty="0" err="1">
                <a:latin typeface="VNI-Times" pitchFamily="2" charset="0"/>
              </a:rPr>
              <a:t>Tính</a:t>
            </a:r>
            <a:r>
              <a:rPr lang="en-US" altLang="vi-VN" sz="4400" b="1" i="1" dirty="0">
                <a:latin typeface="VNI-Times" pitchFamily="2" charset="0"/>
              </a:rPr>
              <a:t> </a:t>
            </a:r>
            <a:r>
              <a:rPr lang="en-US" altLang="vi-VN" sz="4400" b="1" i="1" dirty="0" err="1" smtClean="0">
                <a:latin typeface="VNI-Times" pitchFamily="2" charset="0"/>
              </a:rPr>
              <a:t>nhẩm</a:t>
            </a:r>
            <a:r>
              <a:rPr lang="en-US" altLang="vi-VN" sz="4400" b="1" i="1" dirty="0" smtClean="0">
                <a:latin typeface="VNI-Times" pitchFamily="2" charset="0"/>
              </a:rPr>
              <a:t>:</a:t>
            </a:r>
            <a:r>
              <a:rPr lang="en-US" altLang="vi-VN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smtClean="0">
                <a:latin typeface="Allegie" pitchFamily="2" charset="0"/>
              </a:rPr>
              <a:t> </a:t>
            </a:r>
            <a:endParaRPr lang="en-US" altLang="vi-VN" sz="4400" b="1" i="1" dirty="0">
              <a:latin typeface="Allegie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28800" y="685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HP001 4 hàng" panose="020B0603050302020204" pitchFamily="34" charset="-93"/>
              </a:rPr>
              <a:t>Bảng</a:t>
            </a:r>
            <a:r>
              <a:rPr lang="en-US" sz="3200" b="1" dirty="0" smtClean="0">
                <a:solidFill>
                  <a:srgbClr val="FF0000"/>
                </a:solidFill>
                <a:latin typeface="HP001 4 hàng" panose="020B0603050302020204" pitchFamily="34" charset="-93"/>
              </a:rPr>
              <a:t> chia 8</a:t>
            </a:r>
            <a:endParaRPr lang="vi-VN" sz="3200" b="1" dirty="0">
              <a:solidFill>
                <a:srgbClr val="FF0000"/>
              </a:solidFill>
              <a:latin typeface="HP001 4 hàng" panose="020B0603050302020204" pitchFamily="34" charset="-93"/>
            </a:endParaRPr>
          </a:p>
        </p:txBody>
      </p:sp>
      <p:sp>
        <p:nvSpPr>
          <p:cNvPr id="49" name="TextBox 11"/>
          <p:cNvSpPr txBox="1">
            <a:spLocks noChangeArrowheads="1"/>
          </p:cNvSpPr>
          <p:nvPr/>
        </p:nvSpPr>
        <p:spPr bwMode="auto">
          <a:xfrm>
            <a:off x="762000" y="130314"/>
            <a:ext cx="9067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, 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7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11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2019</a:t>
            </a:r>
            <a:endParaRPr lang="en-US" sz="2000" b="1" dirty="0">
              <a:latin typeface="HP001 4 hàng" pitchFamily="34" charset="0"/>
              <a:cs typeface="Times New Roman" pitchFamily="18" charset="0"/>
            </a:endParaRPr>
          </a:p>
          <a:p>
            <a:pPr algn="ctr"/>
            <a:r>
              <a:rPr lang="en-US" sz="2000" b="1" u="sng" dirty="0" err="1">
                <a:latin typeface="HP001 4 hàng" pitchFamily="34" charset="0"/>
                <a:cs typeface="Times New Roman" pitchFamily="18" charset="0"/>
              </a:rPr>
              <a:t>Toán</a:t>
            </a:r>
            <a:r>
              <a:rPr lang="en-US" sz="2000" b="1" u="sng" dirty="0">
                <a:latin typeface="HP001 4 hàng" pitchFamily="34" charset="0"/>
                <a:cs typeface="Times New Roman" pitchFamily="18" charset="0"/>
              </a:rPr>
              <a:t> </a:t>
            </a:r>
            <a:endParaRPr lang="en-US" sz="3200" b="1" u="sng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325583" y="4634095"/>
            <a:ext cx="109730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4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sp>
        <p:nvSpPr>
          <p:cNvPr id="51" name="Text Box 48"/>
          <p:cNvSpPr txBox="1">
            <a:spLocks noChangeArrowheads="1"/>
          </p:cNvSpPr>
          <p:nvPr/>
        </p:nvSpPr>
        <p:spPr bwMode="auto">
          <a:xfrm>
            <a:off x="-3132" y="5257800"/>
            <a:ext cx="1095622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4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4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4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4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altLang="vi-VN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153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50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7"/>
          <p:cNvSpPr txBox="1">
            <a:spLocks noChangeArrowheads="1"/>
          </p:cNvSpPr>
          <p:nvPr/>
        </p:nvSpPr>
        <p:spPr bwMode="auto">
          <a:xfrm>
            <a:off x="304800" y="304804"/>
            <a:ext cx="113538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000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vi-VN" sz="4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3/59</a:t>
            </a:r>
            <a:r>
              <a:rPr lang="en-US" alt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tấm vải dài 32 m được cắt thành 8 mảnh bằng nhau. Hỏi mỗi mảnh dài mấy mét</a:t>
            </a:r>
            <a:r>
              <a:rPr lang="en-US" altLang="vi-V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88975" y="4188902"/>
            <a:ext cx="41438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>
                <a:latin typeface="VNI-Times" pitchFamily="2" charset="0"/>
              </a:rPr>
              <a:t>1 mảnh   </a:t>
            </a:r>
            <a:r>
              <a:rPr lang="en-US" altLang="vi-VN" sz="4000" b="1" smtClean="0">
                <a:latin typeface="VNI-Times" pitchFamily="2" charset="0"/>
              </a:rPr>
              <a:t>:  ...  m</a:t>
            </a:r>
            <a:r>
              <a:rPr lang="en-US" altLang="vi-VN" sz="4000" b="1">
                <a:latin typeface="VNI-Times" pitchFamily="2" charset="0"/>
              </a:rPr>
              <a:t>?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101752" y="3122103"/>
            <a:ext cx="249002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>
                <a:latin typeface="Allegie" pitchFamily="2" charset="0"/>
              </a:rPr>
              <a:t> </a:t>
            </a:r>
            <a:r>
              <a:rPr lang="en-US" altLang="vi-VN" sz="4000" b="1" u="sng">
                <a:solidFill>
                  <a:srgbClr val="0070C0"/>
                </a:solidFill>
                <a:latin typeface="VNI-Times" pitchFamily="2" charset="0"/>
              </a:rPr>
              <a:t>Toùm tắt</a:t>
            </a:r>
            <a:r>
              <a:rPr lang="en-US" altLang="vi-VN" sz="4000" b="1">
                <a:solidFill>
                  <a:srgbClr val="0070C0"/>
                </a:solidFill>
                <a:latin typeface="Allegie" pitchFamily="2" charset="0"/>
              </a:rPr>
              <a:t>.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65175" y="3650739"/>
            <a:ext cx="43641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>
                <a:latin typeface="VNI-Times" pitchFamily="2" charset="0"/>
              </a:rPr>
              <a:t>8 mảnh </a:t>
            </a:r>
            <a:r>
              <a:rPr lang="en-US" altLang="vi-VN" sz="4000" b="1">
                <a:latin typeface="Amazone" pitchFamily="34" charset="0"/>
              </a:rPr>
              <a:t> </a:t>
            </a:r>
            <a:r>
              <a:rPr lang="en-US" altLang="vi-VN" sz="4000" b="1" smtClean="0">
                <a:latin typeface="Amazone" pitchFamily="34" charset="0"/>
              </a:rPr>
              <a:t>:  </a:t>
            </a:r>
            <a:r>
              <a:rPr lang="en-US" altLang="vi-VN" sz="4000" b="1">
                <a:latin typeface="Amazone" pitchFamily="34" charset="0"/>
              </a:rPr>
              <a:t>32 m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288218" y="3091934"/>
            <a:ext cx="18982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 u="sng">
                <a:solidFill>
                  <a:srgbClr val="0070C0"/>
                </a:solidFill>
                <a:latin typeface="VNI-Times" pitchFamily="2" charset="0"/>
              </a:rPr>
              <a:t>Baøi giải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659593" y="3650734"/>
            <a:ext cx="6470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>
                <a:latin typeface="VNI-Times" pitchFamily="2" charset="0"/>
              </a:rPr>
              <a:t>Số meùt moãi mảnh vải daøi laø</a:t>
            </a:r>
            <a:r>
              <a:rPr lang="en-US" altLang="vi-VN" sz="4000" b="1">
                <a:latin typeface="Amazone" pitchFamily="34" charset="0"/>
              </a:rPr>
              <a:t>: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246594" y="4184135"/>
            <a:ext cx="33105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>
                <a:latin typeface="Amazone" pitchFamily="34" charset="0"/>
              </a:rPr>
              <a:t>32 : 8 = 4 (m)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6785285" y="4702314"/>
            <a:ext cx="40046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 u="sng">
                <a:latin typeface="VNI-Times" pitchFamily="2" charset="0"/>
              </a:rPr>
              <a:t>Ñaùp số</a:t>
            </a:r>
            <a:r>
              <a:rPr lang="en-US" altLang="vi-VN" sz="4000" b="1">
                <a:latin typeface="Amazone" pitchFamily="34" charset="0"/>
              </a:rPr>
              <a:t>:  4 </a:t>
            </a:r>
            <a:r>
              <a:rPr lang="en-US" altLang="vi-VN" sz="4000" b="1" smtClean="0">
                <a:solidFill>
                  <a:srgbClr val="FF0000"/>
                </a:solidFill>
                <a:latin typeface="VNI-Times" pitchFamily="2" charset="0"/>
              </a:rPr>
              <a:t>m </a:t>
            </a:r>
            <a:r>
              <a:rPr lang="en-US" altLang="vi-VN" sz="4000" b="1">
                <a:solidFill>
                  <a:srgbClr val="FF0000"/>
                </a:solidFill>
                <a:latin typeface="VNI-Times" pitchFamily="2" charset="0"/>
              </a:rPr>
              <a:t>vaûi</a:t>
            </a:r>
            <a:r>
              <a:rPr lang="en-US" altLang="vi-VN" sz="4000" b="1">
                <a:solidFill>
                  <a:srgbClr val="FF0000"/>
                </a:solidFill>
                <a:latin typeface="Amazone" pitchFamily="34" charset="0"/>
              </a:rPr>
              <a:t> </a:t>
            </a:r>
          </a:p>
        </p:txBody>
      </p:sp>
      <p:pic>
        <p:nvPicPr>
          <p:cNvPr id="16394" name="Picture 13" descr="D:\HANH-DAY HOC\GIAO AN CAP 1\G AN 3 11 - 12\HINH DONG\THU\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0600" y="533400"/>
            <a:ext cx="1676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13" descr="D:\HANH-DAY HOC\GIAO AN CAP 1\G AN 3 11 - 12\HINH DONG\THU\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7800" y="2813050"/>
            <a:ext cx="1371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5181600" y="3001971"/>
            <a:ext cx="0" cy="24844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00" name="Picture 29" descr="XMASCA~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019800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6556685" y="990600"/>
            <a:ext cx="10633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460685" y="1600200"/>
            <a:ext cx="15967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 flipV="1">
            <a:off x="6224902" y="1600200"/>
            <a:ext cx="2385703" cy="346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" name="Line 19"/>
          <p:cNvSpPr>
            <a:spLocks noChangeShapeType="1"/>
          </p:cNvSpPr>
          <p:nvPr/>
        </p:nvSpPr>
        <p:spPr bwMode="auto">
          <a:xfrm>
            <a:off x="381001" y="2362200"/>
            <a:ext cx="10633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524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8" grpId="0"/>
      <p:bldP spid="14349" grpId="0"/>
      <p:bldP spid="14350" grpId="0"/>
      <p:bldP spid="14351" grpId="0"/>
      <p:bldP spid="143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0"/>
          <p:cNvSpPr txBox="1">
            <a:spLocks noChangeArrowheads="1"/>
          </p:cNvSpPr>
          <p:nvPr/>
        </p:nvSpPr>
        <p:spPr bwMode="auto">
          <a:xfrm>
            <a:off x="304800" y="422278"/>
            <a:ext cx="11582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400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vi-VN" sz="44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4/59</a:t>
            </a:r>
            <a:r>
              <a:rPr lang="en-US" altLang="vi-VN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 </a:t>
            </a: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tấm vải dài 32 m được cắt thành các </a:t>
            </a:r>
            <a:r>
              <a:rPr lang="en-US" alt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mảnh, mỗi </a:t>
            </a: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mảnh dài 8 m. Hỏi cắt được thành mấy mảnh?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28606" y="4259767"/>
            <a:ext cx="43380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32 m   </a:t>
            </a:r>
            <a:r>
              <a:rPr lang="en-US" alt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:… </a:t>
            </a: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ảnh?</a:t>
            </a:r>
            <a:endParaRPr lang="en-US" altLang="vi-VN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838201" y="2917833"/>
            <a:ext cx="225254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81002" y="3506794"/>
            <a:ext cx="39148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8 m   :  1 </a:t>
            </a:r>
            <a:r>
              <a:rPr lang="en-US" alt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endParaRPr lang="en-US" altLang="vi-VN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6760439" y="2795111"/>
            <a:ext cx="2362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638803" y="4259767"/>
            <a:ext cx="442460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32 : 8 = 4 </a:t>
            </a:r>
            <a:r>
              <a:rPr lang="en-US" alt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(mảnh)</a:t>
            </a:r>
            <a:endParaRPr lang="en-US" altLang="vi-VN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6170112" y="4945567"/>
            <a:ext cx="49664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mảnh vải </a:t>
            </a:r>
            <a:endParaRPr lang="en-US" altLang="vi-VN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5029206" y="3527428"/>
            <a:ext cx="643156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Số mảnh vải cắt được là: 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648200" y="3055441"/>
            <a:ext cx="0" cy="24844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24" name="Picture 6" descr="1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59155"/>
            <a:ext cx="12287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6878225" y="1066800"/>
            <a:ext cx="10633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381006" y="1752600"/>
            <a:ext cx="22097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2968504" y="1752600"/>
            <a:ext cx="2289296" cy="2078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6346565" y="1787236"/>
            <a:ext cx="10633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8590983" y="1752600"/>
            <a:ext cx="192462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3200401" y="2438400"/>
            <a:ext cx="10633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408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  <p:bldP spid="15372" grpId="0"/>
      <p:bldP spid="15373" grpId="0"/>
      <p:bldP spid="15374" grpId="0"/>
      <p:bldP spid="15376" grpId="0"/>
      <p:bldP spid="15377" grpId="0"/>
      <p:bldP spid="1537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6"/>
          <p:cNvSpPr>
            <a:spLocks noChangeArrowheads="1"/>
          </p:cNvSpPr>
          <p:nvPr/>
        </p:nvSpPr>
        <p:spPr bwMode="auto">
          <a:xfrm>
            <a:off x="76206" y="3462278"/>
            <a:ext cx="6324599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3600" b="1" dirty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vi-VN" sz="4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vi-VN" sz="44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: 8  = 4 (m )</a:t>
            </a:r>
          </a:p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vi-VN" sz="40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vi-VN" sz="4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alt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5" name="Rectangle 98"/>
          <p:cNvSpPr>
            <a:spLocks noChangeArrowheads="1"/>
          </p:cNvSpPr>
          <p:nvPr/>
        </p:nvSpPr>
        <p:spPr bwMode="auto">
          <a:xfrm>
            <a:off x="6324605" y="3429000"/>
            <a:ext cx="5715001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44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vi-VN" sz="44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: 8  = 4 (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>
              <a:spcBef>
                <a:spcPts val="1200"/>
              </a:spcBef>
              <a:buFontTx/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vi-VN" sz="40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vi-VN" sz="4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317" y="-152400"/>
            <a:ext cx="289" cy="8181916"/>
          </a:xfrm>
          <a:prstGeom prst="line">
            <a:avLst/>
          </a:prstGeom>
          <a:ln w="57150" cmpd="thickThin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Rectangle 95"/>
          <p:cNvSpPr>
            <a:spLocks noChangeArrowheads="1"/>
          </p:cNvSpPr>
          <p:nvPr/>
        </p:nvSpPr>
        <p:spPr bwMode="auto">
          <a:xfrm>
            <a:off x="533400" y="1166818"/>
            <a:ext cx="502537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4000" b="1"/>
              <a:t>        </a:t>
            </a:r>
            <a:r>
              <a:rPr lang="en-US" altLang="vi-VN" sz="40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mảnh vải </a:t>
            </a:r>
            <a:r>
              <a:rPr lang="en-US" altLang="vi-VN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m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vi-VN" sz="2800" b="1">
              <a:solidFill>
                <a:srgbClr val="EC3845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vi-VN" sz="2800" b="1">
              <a:solidFill>
                <a:srgbClr val="EC3845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EC3845"/>
                </a:solidFill>
                <a:latin typeface=".VnTime" panose="020B7200000000000000" pitchFamily="34" charset="0"/>
              </a:rPr>
              <a:t>     </a:t>
            </a:r>
          </a:p>
        </p:txBody>
      </p:sp>
      <p:sp>
        <p:nvSpPr>
          <p:cNvPr id="18438" name="Text Box 105"/>
          <p:cNvSpPr txBox="1">
            <a:spLocks noChangeArrowheads="1"/>
          </p:cNvSpPr>
          <p:nvPr/>
        </p:nvSpPr>
        <p:spPr bwMode="auto">
          <a:xfrm>
            <a:off x="533401" y="2630273"/>
            <a:ext cx="46312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mảnh vải  </a:t>
            </a:r>
            <a:r>
              <a:rPr lang="en-US" altLang="vi-VN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:… </a:t>
            </a: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?</a:t>
            </a:r>
          </a:p>
        </p:txBody>
      </p:sp>
      <p:sp>
        <p:nvSpPr>
          <p:cNvPr id="18439" name="Text Box 116"/>
          <p:cNvSpPr txBox="1">
            <a:spLocks noChangeArrowheads="1"/>
          </p:cNvSpPr>
          <p:nvPr/>
        </p:nvSpPr>
        <p:spPr bwMode="auto">
          <a:xfrm>
            <a:off x="7743430" y="1219201"/>
            <a:ext cx="31531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r>
              <a:rPr lang="en-US" altLang="vi-VN" sz="4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440" name="Text Box 117"/>
          <p:cNvSpPr txBox="1">
            <a:spLocks noChangeArrowheads="1"/>
          </p:cNvSpPr>
          <p:nvPr/>
        </p:nvSpPr>
        <p:spPr bwMode="auto">
          <a:xfrm>
            <a:off x="6629401" y="1905004"/>
            <a:ext cx="48282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m  </a:t>
            </a:r>
            <a:r>
              <a:rPr lang="en-US" altLang="vi-VN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mảnh vải</a:t>
            </a:r>
          </a:p>
        </p:txBody>
      </p:sp>
      <p:sp>
        <p:nvSpPr>
          <p:cNvPr id="18441" name="Text Box 120"/>
          <p:cNvSpPr txBox="1">
            <a:spLocks noChangeArrowheads="1"/>
          </p:cNvSpPr>
          <p:nvPr/>
        </p:nvSpPr>
        <p:spPr bwMode="auto">
          <a:xfrm>
            <a:off x="6553200" y="2554073"/>
            <a:ext cx="51239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32m : </a:t>
            </a: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…mảnh vải?</a:t>
            </a:r>
          </a:p>
        </p:txBody>
      </p:sp>
      <p:sp>
        <p:nvSpPr>
          <p:cNvPr id="18442" name="TextBox 18"/>
          <p:cNvSpPr txBox="1">
            <a:spLocks noChangeArrowheads="1"/>
          </p:cNvSpPr>
          <p:nvPr/>
        </p:nvSpPr>
        <p:spPr bwMode="auto">
          <a:xfrm>
            <a:off x="1674485" y="367146"/>
            <a:ext cx="19831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443" name="TextBox 19"/>
          <p:cNvSpPr txBox="1">
            <a:spLocks noChangeArrowheads="1"/>
          </p:cNvSpPr>
          <p:nvPr/>
        </p:nvSpPr>
        <p:spPr bwMode="auto">
          <a:xfrm>
            <a:off x="6705600" y="381001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  <a:r>
              <a:rPr lang="en-US" alt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3914365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158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76505" y="1956619"/>
            <a:ext cx="7239001" cy="22860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Wave2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99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NI-Ariston" pitchFamily="2" charset="0"/>
              </a:rPr>
              <a:t>Ñoá baïn?</a:t>
            </a:r>
          </a:p>
        </p:txBody>
      </p:sp>
    </p:spTree>
    <p:extLst>
      <p:ext uri="{BB962C8B-B14F-4D97-AF65-F5344CB8AC3E}">
        <p14:creationId xmlns:p14="http://schemas.microsoft.com/office/powerpoint/2010/main" val="28321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927"/>
            <a:ext cx="9144000" cy="6858000"/>
          </a:xfrm>
          <a:prstGeom prst="rect">
            <a:avLst/>
          </a:prstGeom>
        </p:spPr>
      </p:pic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914403"/>
            <a:ext cx="1295400" cy="2182749"/>
          </a:xfrm>
          <a:prstGeom prst="rect">
            <a:avLst/>
          </a:prstGeom>
        </p:spPr>
      </p:pic>
      <p:pic>
        <p:nvPicPr>
          <p:cNvPr id="4" name="Picture 3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910081"/>
            <a:ext cx="1524000" cy="2276475"/>
          </a:xfrm>
          <a:prstGeom prst="rect">
            <a:avLst/>
          </a:prstGeom>
        </p:spPr>
      </p:pic>
      <p:pic>
        <p:nvPicPr>
          <p:cNvPr id="5" name="Picture 4">
            <a:hlinkClick r:id="" action="ppaction://noaction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1" y="1002947"/>
            <a:ext cx="1848723" cy="2090738"/>
          </a:xfrm>
          <a:prstGeom prst="rect">
            <a:avLst/>
          </a:prstGeom>
        </p:spPr>
      </p:pic>
      <p:pic>
        <p:nvPicPr>
          <p:cNvPr id="6" name="Picture 5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486" y="3484419"/>
            <a:ext cx="2163119" cy="2542310"/>
          </a:xfrm>
          <a:prstGeom prst="rect">
            <a:avLst/>
          </a:prstGeom>
        </p:spPr>
      </p:pic>
      <p:pic>
        <p:nvPicPr>
          <p:cNvPr id="8" name="Picture 7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519055"/>
            <a:ext cx="15240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4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927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02357"/>
            <a:ext cx="2438400" cy="410870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4191000" y="685809"/>
            <a:ext cx="6248400" cy="3550227"/>
            <a:chOff x="2667000" y="685800"/>
            <a:chExt cx="6248400" cy="3550227"/>
          </a:xfrm>
        </p:grpSpPr>
        <p:sp>
          <p:nvSpPr>
            <p:cNvPr id="7" name="Cloud 6"/>
            <p:cNvSpPr/>
            <p:nvPr/>
          </p:nvSpPr>
          <p:spPr>
            <a:xfrm>
              <a:off x="4191000" y="685800"/>
              <a:ext cx="4724400" cy="3550227"/>
            </a:xfrm>
            <a:prstGeom prst="cloud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400">
                  <a:solidFill>
                    <a:schemeClr val="tx2"/>
                  </a:solidFill>
                  <a:latin typeface="VNI-Cooper" pitchFamily="2" charset="0"/>
                </a:rPr>
                <a:t>Ñoá baïn</a:t>
              </a:r>
            </a:p>
            <a:p>
              <a:pPr algn="ctr"/>
              <a:r>
                <a:rPr lang="en-US" sz="4400">
                  <a:latin typeface="VNI-Cooper" pitchFamily="2" charset="0"/>
                </a:rPr>
                <a:t>32 : 8 = </a:t>
              </a:r>
              <a:r>
                <a:rPr lang="en-US" sz="4400">
                  <a:solidFill>
                    <a:srgbClr val="FF0000"/>
                  </a:solidFill>
                  <a:latin typeface="VNI-Cooper" pitchFamily="2" charset="0"/>
                </a:rPr>
                <a:t>?</a:t>
              </a:r>
            </a:p>
            <a:p>
              <a:pPr algn="ctr"/>
              <a:r>
                <a:rPr lang="en-US" sz="4400">
                  <a:latin typeface="VNI-Cooper" pitchFamily="2" charset="0"/>
                </a:rPr>
                <a:t>64 : 8 = </a:t>
              </a:r>
              <a:r>
                <a:rPr lang="en-US" sz="4400">
                  <a:solidFill>
                    <a:srgbClr val="FF0000"/>
                  </a:solidFill>
                  <a:latin typeface="VNI-Cooper" pitchFamily="2" charset="0"/>
                </a:rPr>
                <a:t>?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667000" y="2743200"/>
              <a:ext cx="304800" cy="30563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" name="Oval 9"/>
            <p:cNvSpPr/>
            <p:nvPr/>
          </p:nvSpPr>
          <p:spPr>
            <a:xfrm>
              <a:off x="3086100" y="2460913"/>
              <a:ext cx="381000" cy="382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" name="Oval 10"/>
            <p:cNvSpPr/>
            <p:nvPr/>
          </p:nvSpPr>
          <p:spPr>
            <a:xfrm>
              <a:off x="3657600" y="2193485"/>
              <a:ext cx="533400" cy="5348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4" name="Action Button: Beginning 3">
            <a:hlinkClick r:id="rId7" action="ppaction://hlinksldjump" highlightClick="1"/>
          </p:cNvPr>
          <p:cNvSpPr/>
          <p:nvPr/>
        </p:nvSpPr>
        <p:spPr>
          <a:xfrm>
            <a:off x="9303327" y="6096000"/>
            <a:ext cx="457200" cy="457200"/>
          </a:xfrm>
          <a:prstGeom prst="actionButtonBeginning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engVoTay-DangCapNhat_49xap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661400" y="6019800"/>
            <a:ext cx="609600" cy="6096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-1803400" y="5920485"/>
            <a:ext cx="533400" cy="76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69927" y="2049968"/>
            <a:ext cx="533400" cy="76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763000" y="2819409"/>
            <a:ext cx="533400" cy="76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8</a:t>
            </a:r>
          </a:p>
        </p:txBody>
      </p:sp>
      <p:sp>
        <p:nvSpPr>
          <p:cNvPr id="24" name="Action Button: End 23">
            <a:hlinkClick r:id="" action="ppaction://noaction" highlightClick="1"/>
          </p:cNvPr>
          <p:cNvSpPr/>
          <p:nvPr/>
        </p:nvSpPr>
        <p:spPr>
          <a:xfrm>
            <a:off x="9760533" y="6096000"/>
            <a:ext cx="450273" cy="457200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5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8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927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886209"/>
            <a:ext cx="1524000" cy="2276475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4000503" y="533404"/>
            <a:ext cx="5295900" cy="2902527"/>
          </a:xfrm>
          <a:prstGeom prst="cloudCallout">
            <a:avLst>
              <a:gd name="adj1" fmla="val -26588"/>
              <a:gd name="adj2" fmla="val 7013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2"/>
                </a:solidFill>
                <a:latin typeface="VNI-Cooper" pitchFamily="2" charset="0"/>
              </a:rPr>
              <a:t>Ñoá baïn</a:t>
            </a:r>
          </a:p>
          <a:p>
            <a:pPr algn="ctr"/>
            <a:r>
              <a:rPr lang="en-US" sz="4400">
                <a:latin typeface="VNI-Cooper" pitchFamily="2" charset="0"/>
              </a:rPr>
              <a:t>16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r>
              <a:rPr lang="en-US" sz="4400">
                <a:latin typeface="VNI-Cooper" pitchFamily="2" charset="0"/>
              </a:rPr>
              <a:t>48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endParaRPr lang="en-US"/>
          </a:p>
        </p:txBody>
      </p:sp>
      <p:sp>
        <p:nvSpPr>
          <p:cNvPr id="5" name="Action Button: Beginning 4">
            <a:hlinkClick r:id="rId6" action="ppaction://hlinksldjump" highlightClick="1"/>
          </p:cNvPr>
          <p:cNvSpPr/>
          <p:nvPr/>
        </p:nvSpPr>
        <p:spPr>
          <a:xfrm>
            <a:off x="9296400" y="6019800"/>
            <a:ext cx="457200" cy="457200"/>
          </a:xfrm>
          <a:prstGeom prst="actionButtonBeginning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TiengVoTay-DangCapNhat_49xap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160327" y="5943600"/>
            <a:ext cx="609600" cy="609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15200" y="1371603"/>
            <a:ext cx="533400" cy="7694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15200" y="2133609"/>
            <a:ext cx="533400" cy="7694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6</a:t>
            </a:r>
          </a:p>
        </p:txBody>
      </p:sp>
      <p:sp>
        <p:nvSpPr>
          <p:cNvPr id="13" name="Action Button: End 12">
            <a:hlinkClick r:id="" action="ppaction://noaction" highlightClick="1"/>
          </p:cNvPr>
          <p:cNvSpPr/>
          <p:nvPr/>
        </p:nvSpPr>
        <p:spPr>
          <a:xfrm>
            <a:off x="9784778" y="6019800"/>
            <a:ext cx="450273" cy="457200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7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1295404"/>
            <a:ext cx="57150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15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cũ</a:t>
            </a:r>
            <a:endParaRPr lang="en-US" sz="11500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067" y="4419600"/>
            <a:ext cx="1828800" cy="2438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419601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1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927"/>
            <a:ext cx="9144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5" y="3470564"/>
            <a:ext cx="2163119" cy="2542310"/>
          </a:xfrm>
          <a:prstGeom prst="rect">
            <a:avLst/>
          </a:prstGeom>
        </p:spPr>
      </p:pic>
      <p:sp>
        <p:nvSpPr>
          <p:cNvPr id="9" name="Cloud Callout 8"/>
          <p:cNvSpPr/>
          <p:nvPr/>
        </p:nvSpPr>
        <p:spPr>
          <a:xfrm>
            <a:off x="5257801" y="1143000"/>
            <a:ext cx="5143163" cy="2944382"/>
          </a:xfrm>
          <a:prstGeom prst="cloudCallout">
            <a:avLst>
              <a:gd name="adj1" fmla="val -62372"/>
              <a:gd name="adj2" fmla="val 643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2"/>
                </a:solidFill>
                <a:latin typeface="VNI-Cooper" pitchFamily="2" charset="0"/>
              </a:rPr>
              <a:t>Ñoá baïn</a:t>
            </a:r>
          </a:p>
          <a:p>
            <a:pPr algn="ctr"/>
            <a:r>
              <a:rPr lang="en-US" sz="4400">
                <a:latin typeface="VNI-Cooper" pitchFamily="2" charset="0"/>
              </a:rPr>
              <a:t>40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r>
              <a:rPr lang="en-US" sz="4400">
                <a:latin typeface="VNI-Cooper" pitchFamily="2" charset="0"/>
              </a:rPr>
              <a:t>56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endParaRPr lang="en-US"/>
          </a:p>
        </p:txBody>
      </p:sp>
      <p:sp>
        <p:nvSpPr>
          <p:cNvPr id="5" name="Action Button: Beginning 4">
            <a:hlinkClick r:id="rId6" action="ppaction://hlinksldjump" highlightClick="1"/>
          </p:cNvPr>
          <p:cNvSpPr/>
          <p:nvPr/>
        </p:nvSpPr>
        <p:spPr>
          <a:xfrm>
            <a:off x="9296400" y="6096000"/>
            <a:ext cx="457200" cy="457200"/>
          </a:xfrm>
          <a:prstGeom prst="actionButtonBeginning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534400" y="2049968"/>
            <a:ext cx="533400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58200" y="2754553"/>
            <a:ext cx="533400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7</a:t>
            </a:r>
          </a:p>
        </p:txBody>
      </p:sp>
      <p:pic>
        <p:nvPicPr>
          <p:cNvPr id="10" name="TiengVoTay-DangCapNhat_49xap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160327" y="5943600"/>
            <a:ext cx="609600" cy="609600"/>
          </a:xfrm>
          <a:prstGeom prst="rect">
            <a:avLst/>
          </a:prstGeom>
        </p:spPr>
      </p:pic>
      <p:sp>
        <p:nvSpPr>
          <p:cNvPr id="11" name="Action Button: End 10">
            <a:hlinkClick r:id="" action="ppaction://noaction" highlightClick="1"/>
          </p:cNvPr>
          <p:cNvSpPr/>
          <p:nvPr/>
        </p:nvSpPr>
        <p:spPr>
          <a:xfrm>
            <a:off x="9760533" y="6096000"/>
            <a:ext cx="450273" cy="457200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927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4343400"/>
            <a:ext cx="1524000" cy="2171700"/>
          </a:xfrm>
          <a:prstGeom prst="rect">
            <a:avLst/>
          </a:prstGeom>
        </p:spPr>
      </p:pic>
      <p:sp>
        <p:nvSpPr>
          <p:cNvPr id="9" name="Cloud Callout 8"/>
          <p:cNvSpPr/>
          <p:nvPr/>
        </p:nvSpPr>
        <p:spPr>
          <a:xfrm>
            <a:off x="4057818" y="574673"/>
            <a:ext cx="5143163" cy="2944382"/>
          </a:xfrm>
          <a:prstGeom prst="cloudCallout">
            <a:avLst>
              <a:gd name="adj1" fmla="val -7688"/>
              <a:gd name="adj2" fmla="val 7328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2"/>
                </a:solidFill>
                <a:latin typeface="VNI-Cooper" pitchFamily="2" charset="0"/>
              </a:rPr>
              <a:t>Ñoá baïn</a:t>
            </a:r>
          </a:p>
          <a:p>
            <a:pPr algn="ctr"/>
            <a:r>
              <a:rPr lang="en-US" sz="4400">
                <a:latin typeface="VNI-Cooper" pitchFamily="2" charset="0"/>
              </a:rPr>
              <a:t>80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r>
              <a:rPr lang="en-US" sz="4400">
                <a:latin typeface="VNI-Cooper" pitchFamily="2" charset="0"/>
              </a:rPr>
              <a:t>24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endParaRPr lang="en-US"/>
          </a:p>
        </p:txBody>
      </p:sp>
      <p:sp>
        <p:nvSpPr>
          <p:cNvPr id="5" name="Action Button: Beginning 4">
            <a:hlinkClick r:id="rId6" action="ppaction://hlinksldjump" highlightClick="1"/>
          </p:cNvPr>
          <p:cNvSpPr/>
          <p:nvPr/>
        </p:nvSpPr>
        <p:spPr>
          <a:xfrm>
            <a:off x="9296400" y="6096000"/>
            <a:ext cx="457200" cy="457200"/>
          </a:xfrm>
          <a:prstGeom prst="actionButtonBeginning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91400" y="2202368"/>
            <a:ext cx="533400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22127" y="1440361"/>
            <a:ext cx="990600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10</a:t>
            </a:r>
          </a:p>
        </p:txBody>
      </p:sp>
      <p:pic>
        <p:nvPicPr>
          <p:cNvPr id="10" name="TiengVoTay-DangCapNhat_49xap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160327" y="5943600"/>
            <a:ext cx="609600" cy="609600"/>
          </a:xfrm>
          <a:prstGeom prst="rect">
            <a:avLst/>
          </a:prstGeom>
        </p:spPr>
      </p:pic>
      <p:sp>
        <p:nvSpPr>
          <p:cNvPr id="11" name="Action Button: End 10">
            <a:hlinkClick r:id="" action="ppaction://noaction" highlightClick="1"/>
          </p:cNvPr>
          <p:cNvSpPr/>
          <p:nvPr/>
        </p:nvSpPr>
        <p:spPr>
          <a:xfrm>
            <a:off x="9760533" y="6096000"/>
            <a:ext cx="450273" cy="457200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927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1" y="1752600"/>
            <a:ext cx="1848723" cy="2090738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2036405" y="2546299"/>
            <a:ext cx="5143163" cy="2944382"/>
          </a:xfrm>
          <a:prstGeom prst="cloudCallout">
            <a:avLst>
              <a:gd name="adj1" fmla="val 73394"/>
              <a:gd name="adj2" fmla="val -4434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2"/>
                </a:solidFill>
                <a:latin typeface="VNI-Cooper" pitchFamily="2" charset="0"/>
              </a:rPr>
              <a:t>Ñoá baïn</a:t>
            </a:r>
          </a:p>
          <a:p>
            <a:pPr algn="ctr"/>
            <a:r>
              <a:rPr lang="en-US" sz="4400">
                <a:latin typeface="VNI-Cooper" pitchFamily="2" charset="0"/>
              </a:rPr>
              <a:t>8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r>
              <a:rPr lang="en-US" sz="4400">
                <a:latin typeface="VNI-Cooper" pitchFamily="2" charset="0"/>
              </a:rPr>
              <a:t>72 : 8 = </a:t>
            </a:r>
            <a:r>
              <a:rPr lang="en-US" sz="4400">
                <a:solidFill>
                  <a:srgbClr val="FF0000"/>
                </a:solidFill>
                <a:latin typeface="VNI-Cooper" pitchFamily="2" charset="0"/>
              </a:rPr>
              <a:t>?</a:t>
            </a:r>
          </a:p>
          <a:p>
            <a:pPr algn="ctr"/>
            <a:endParaRPr lang="en-US"/>
          </a:p>
        </p:txBody>
      </p:sp>
      <p:sp>
        <p:nvSpPr>
          <p:cNvPr id="6" name="Action Button: Beginning 5">
            <a:hlinkClick r:id="rId6" action="ppaction://hlinksldjump" highlightClick="1"/>
          </p:cNvPr>
          <p:cNvSpPr/>
          <p:nvPr/>
        </p:nvSpPr>
        <p:spPr>
          <a:xfrm>
            <a:off x="9296400" y="6102927"/>
            <a:ext cx="457200" cy="457200"/>
          </a:xfrm>
          <a:prstGeom prst="actionButtonBeginning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05400" y="3458621"/>
            <a:ext cx="5334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5173" y="4214935"/>
            <a:ext cx="5334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VNI-Ariston" pitchFamily="2" charset="0"/>
              </a:rPr>
              <a:t>9</a:t>
            </a:r>
          </a:p>
        </p:txBody>
      </p:sp>
      <p:pic>
        <p:nvPicPr>
          <p:cNvPr id="10" name="TiengVoTay-DangCapNhat_49xap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160327" y="5943600"/>
            <a:ext cx="609600" cy="609600"/>
          </a:xfrm>
          <a:prstGeom prst="rect">
            <a:avLst/>
          </a:prstGeom>
        </p:spPr>
      </p:pic>
      <p:sp>
        <p:nvSpPr>
          <p:cNvPr id="11" name="Action Button: End 10">
            <a:hlinkClick r:id="" action="ppaction://noaction" highlightClick="1"/>
          </p:cNvPr>
          <p:cNvSpPr/>
          <p:nvPr/>
        </p:nvSpPr>
        <p:spPr>
          <a:xfrm>
            <a:off x="9760533" y="6096000"/>
            <a:ext cx="450273" cy="457200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6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-380997" y="914400"/>
          <a:ext cx="4913313" cy="618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Clip" r:id="rId5" imgW="3532327" imgH="4445813" progId="MS_ClipArt_Gallery.2">
                  <p:embed/>
                </p:oleObj>
              </mc:Choice>
              <mc:Fallback>
                <p:oleObj name="Clip" r:id="rId5" imgW="3532327" imgH="4445813" progId="MS_ClipArt_Gallery.2">
                  <p:embed/>
                  <p:pic>
                    <p:nvPicPr>
                      <p:cNvPr id="204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0997" y="914400"/>
                        <a:ext cx="4913313" cy="618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53000" y="95254"/>
            <a:ext cx="6705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800" b="1" u="sng">
                <a:solidFill>
                  <a:srgbClr val="2714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4800">
                <a:solidFill>
                  <a:srgbClr val="2714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Về nhà các em học kĩ lại bảng chia 8.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4800">
                <a:solidFill>
                  <a:srgbClr val="2714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Chuẩn bị bài: Luyện tập trang 60.</a:t>
            </a:r>
          </a:p>
        </p:txBody>
      </p:sp>
    </p:spTree>
    <p:extLst>
      <p:ext uri="{BB962C8B-B14F-4D97-AF65-F5344CB8AC3E}">
        <p14:creationId xmlns:p14="http://schemas.microsoft.com/office/powerpoint/2010/main" val="1228357771"/>
      </p:ext>
    </p:extLst>
  </p:cSld>
  <p:clrMapOvr>
    <a:masterClrMapping/>
  </p:clrMapOvr>
  <p:transition spd="med">
    <p:pull dir="rd"/>
    <p:sndAc>
      <p:stSnd>
        <p:snd r:embed="rId4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6" descr="Chine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203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9" name="WordArt 59"/>
          <p:cNvSpPr>
            <a:spLocks noChangeArrowheads="1" noChangeShapeType="1" noTextEdit="1"/>
          </p:cNvSpPr>
          <p:nvPr/>
        </p:nvSpPr>
        <p:spPr bwMode="auto">
          <a:xfrm>
            <a:off x="3581400" y="4800600"/>
            <a:ext cx="5029200" cy="205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5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vi-VN" sz="54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</a:p>
        </p:txBody>
      </p:sp>
      <p:sp>
        <p:nvSpPr>
          <p:cNvPr id="20540" name="WordArt 60"/>
          <p:cNvSpPr>
            <a:spLocks noChangeArrowheads="1" noChangeShapeType="1" noTextEdit="1"/>
          </p:cNvSpPr>
          <p:nvPr/>
        </p:nvSpPr>
        <p:spPr bwMode="auto">
          <a:xfrm>
            <a:off x="2209800" y="2667000"/>
            <a:ext cx="7772400" cy="18288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4000" b="1" i="1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thầy cô cùng các em sức khỏe</a:t>
            </a:r>
          </a:p>
        </p:txBody>
      </p:sp>
      <p:pic>
        <p:nvPicPr>
          <p:cNvPr id="4" name="Ly cay xanh - Dang cap nhat [NCT 45633940731826205000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248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15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253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810000" y="12954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vi-VN" altLang="vi-VN" sz="2400">
              <a:latin typeface=".VnTime" panose="020B7200000000000000" pitchFamily="34" charset="0"/>
            </a:endParaRPr>
          </a:p>
        </p:txBody>
      </p:sp>
      <p:grpSp>
        <p:nvGrpSpPr>
          <p:cNvPr id="20483" name="Group 6"/>
          <p:cNvGrpSpPr>
            <a:grpSpLocks/>
          </p:cNvGrpSpPr>
          <p:nvPr/>
        </p:nvGrpSpPr>
        <p:grpSpPr bwMode="auto">
          <a:xfrm rot="21477275">
            <a:off x="-167978" y="5091573"/>
            <a:ext cx="1449388" cy="1682750"/>
            <a:chOff x="17" y="2256"/>
            <a:chExt cx="1829" cy="2064"/>
          </a:xfrm>
        </p:grpSpPr>
        <p:grpSp>
          <p:nvGrpSpPr>
            <p:cNvPr id="20528" name="Group 7"/>
            <p:cNvGrpSpPr>
              <a:grpSpLocks/>
            </p:cNvGrpSpPr>
            <p:nvPr/>
          </p:nvGrpSpPr>
          <p:grpSpPr bwMode="auto">
            <a:xfrm>
              <a:off x="17" y="3416"/>
              <a:ext cx="1829" cy="904"/>
              <a:chOff x="17" y="3416"/>
              <a:chExt cx="1829" cy="904"/>
            </a:xfrm>
          </p:grpSpPr>
          <p:sp>
            <p:nvSpPr>
              <p:cNvPr id="20536" name="Freeform 8"/>
              <p:cNvSpPr>
                <a:spLocks/>
              </p:cNvSpPr>
              <p:nvPr/>
            </p:nvSpPr>
            <p:spPr bwMode="auto">
              <a:xfrm>
                <a:off x="601" y="3776"/>
                <a:ext cx="668" cy="393"/>
              </a:xfrm>
              <a:custGeom>
                <a:avLst/>
                <a:gdLst>
                  <a:gd name="T0" fmla="*/ 0 w 1336"/>
                  <a:gd name="T1" fmla="*/ 0 h 1572"/>
                  <a:gd name="T2" fmla="*/ 1 w 1336"/>
                  <a:gd name="T3" fmla="*/ 0 h 1572"/>
                  <a:gd name="T4" fmla="*/ 1 w 1336"/>
                  <a:gd name="T5" fmla="*/ 0 h 1572"/>
                  <a:gd name="T6" fmla="*/ 2 w 1336"/>
                  <a:gd name="T7" fmla="*/ 1 h 1572"/>
                  <a:gd name="T8" fmla="*/ 3 w 1336"/>
                  <a:gd name="T9" fmla="*/ 1 h 1572"/>
                  <a:gd name="T10" fmla="*/ 5 w 1336"/>
                  <a:gd name="T11" fmla="*/ 1 h 1572"/>
                  <a:gd name="T12" fmla="*/ 7 w 1336"/>
                  <a:gd name="T13" fmla="*/ 1 h 1572"/>
                  <a:gd name="T14" fmla="*/ 10 w 1336"/>
                  <a:gd name="T15" fmla="*/ 1 h 1572"/>
                  <a:gd name="T16" fmla="*/ 12 w 1336"/>
                  <a:gd name="T17" fmla="*/ 1 h 1572"/>
                  <a:gd name="T18" fmla="*/ 15 w 1336"/>
                  <a:gd name="T19" fmla="*/ 1 h 1572"/>
                  <a:gd name="T20" fmla="*/ 19 w 1336"/>
                  <a:gd name="T21" fmla="*/ 1 h 1572"/>
                  <a:gd name="T22" fmla="*/ 22 w 1336"/>
                  <a:gd name="T23" fmla="*/ 2 h 1572"/>
                  <a:gd name="T24" fmla="*/ 26 w 1336"/>
                  <a:gd name="T25" fmla="*/ 2 h 1572"/>
                  <a:gd name="T26" fmla="*/ 29 w 1336"/>
                  <a:gd name="T27" fmla="*/ 2 h 1572"/>
                  <a:gd name="T28" fmla="*/ 34 w 1336"/>
                  <a:gd name="T29" fmla="*/ 2 h 1572"/>
                  <a:gd name="T30" fmla="*/ 38 w 1336"/>
                  <a:gd name="T31" fmla="*/ 2 h 1572"/>
                  <a:gd name="T32" fmla="*/ 42 w 1336"/>
                  <a:gd name="T33" fmla="*/ 2 h 1572"/>
                  <a:gd name="T34" fmla="*/ 42 w 1336"/>
                  <a:gd name="T35" fmla="*/ 2 h 1572"/>
                  <a:gd name="T36" fmla="*/ 38 w 1336"/>
                  <a:gd name="T37" fmla="*/ 2 h 1572"/>
                  <a:gd name="T38" fmla="*/ 34 w 1336"/>
                  <a:gd name="T39" fmla="*/ 2 h 1572"/>
                  <a:gd name="T40" fmla="*/ 30 w 1336"/>
                  <a:gd name="T41" fmla="*/ 2 h 1572"/>
                  <a:gd name="T42" fmla="*/ 27 w 1336"/>
                  <a:gd name="T43" fmla="*/ 1 h 1572"/>
                  <a:gd name="T44" fmla="*/ 23 w 1336"/>
                  <a:gd name="T45" fmla="*/ 1 h 1572"/>
                  <a:gd name="T46" fmla="*/ 21 w 1336"/>
                  <a:gd name="T47" fmla="*/ 1 h 1572"/>
                  <a:gd name="T48" fmla="*/ 17 w 1336"/>
                  <a:gd name="T49" fmla="*/ 1 h 1572"/>
                  <a:gd name="T50" fmla="*/ 14 w 1336"/>
                  <a:gd name="T51" fmla="*/ 1 h 1572"/>
                  <a:gd name="T52" fmla="*/ 12 w 1336"/>
                  <a:gd name="T53" fmla="*/ 1 h 1572"/>
                  <a:gd name="T54" fmla="*/ 10 w 1336"/>
                  <a:gd name="T55" fmla="*/ 1 h 1572"/>
                  <a:gd name="T56" fmla="*/ 8 w 1336"/>
                  <a:gd name="T57" fmla="*/ 1 h 1572"/>
                  <a:gd name="T58" fmla="*/ 6 w 1336"/>
                  <a:gd name="T59" fmla="*/ 1 h 1572"/>
                  <a:gd name="T60" fmla="*/ 5 w 1336"/>
                  <a:gd name="T61" fmla="*/ 1 h 1572"/>
                  <a:gd name="T62" fmla="*/ 4 w 1336"/>
                  <a:gd name="T63" fmla="*/ 0 h 1572"/>
                  <a:gd name="T64" fmla="*/ 3 w 1336"/>
                  <a:gd name="T65" fmla="*/ 0 h 1572"/>
                  <a:gd name="T66" fmla="*/ 3 w 1336"/>
                  <a:gd name="T67" fmla="*/ 0 h 1572"/>
                  <a:gd name="T68" fmla="*/ 0 w 1336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6"/>
                  <a:gd name="T106" fmla="*/ 0 h 1572"/>
                  <a:gd name="T107" fmla="*/ 1336 w 1336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6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7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2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8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7" y="1448"/>
                    </a:lnTo>
                    <a:lnTo>
                      <a:pt x="939" y="1501"/>
                    </a:lnTo>
                    <a:lnTo>
                      <a:pt x="1067" y="1540"/>
                    </a:lnTo>
                    <a:lnTo>
                      <a:pt x="1201" y="1564"/>
                    </a:lnTo>
                    <a:lnTo>
                      <a:pt x="1336" y="1572"/>
                    </a:lnTo>
                    <a:lnTo>
                      <a:pt x="1336" y="1464"/>
                    </a:lnTo>
                    <a:lnTo>
                      <a:pt x="1209" y="1455"/>
                    </a:lnTo>
                    <a:lnTo>
                      <a:pt x="1085" y="1435"/>
                    </a:lnTo>
                    <a:lnTo>
                      <a:pt x="966" y="1398"/>
                    </a:lnTo>
                    <a:lnTo>
                      <a:pt x="852" y="1348"/>
                    </a:lnTo>
                    <a:lnTo>
                      <a:pt x="743" y="1286"/>
                    </a:lnTo>
                    <a:lnTo>
                      <a:pt x="641" y="1215"/>
                    </a:lnTo>
                    <a:lnTo>
                      <a:pt x="544" y="1130"/>
                    </a:lnTo>
                    <a:lnTo>
                      <a:pt x="456" y="1036"/>
                    </a:lnTo>
                    <a:lnTo>
                      <a:pt x="376" y="931"/>
                    </a:lnTo>
                    <a:lnTo>
                      <a:pt x="304" y="818"/>
                    </a:lnTo>
                    <a:lnTo>
                      <a:pt x="243" y="698"/>
                    </a:lnTo>
                    <a:lnTo>
                      <a:pt x="190" y="571"/>
                    </a:lnTo>
                    <a:lnTo>
                      <a:pt x="148" y="436"/>
                    </a:lnTo>
                    <a:lnTo>
                      <a:pt x="117" y="297"/>
                    </a:lnTo>
                    <a:lnTo>
                      <a:pt x="98" y="150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7" name="Freeform 9"/>
              <p:cNvSpPr>
                <a:spLocks/>
              </p:cNvSpPr>
              <p:nvPr/>
            </p:nvSpPr>
            <p:spPr bwMode="auto">
              <a:xfrm>
                <a:off x="682" y="3776"/>
                <a:ext cx="587" cy="346"/>
              </a:xfrm>
              <a:custGeom>
                <a:avLst/>
                <a:gdLst>
                  <a:gd name="T0" fmla="*/ 37 w 1174"/>
                  <a:gd name="T1" fmla="*/ 1 h 1383"/>
                  <a:gd name="T2" fmla="*/ 34 w 1174"/>
                  <a:gd name="T3" fmla="*/ 1 h 1383"/>
                  <a:gd name="T4" fmla="*/ 30 w 1174"/>
                  <a:gd name="T5" fmla="*/ 1 h 1383"/>
                  <a:gd name="T6" fmla="*/ 27 w 1174"/>
                  <a:gd name="T7" fmla="*/ 1 h 1383"/>
                  <a:gd name="T8" fmla="*/ 24 w 1174"/>
                  <a:gd name="T9" fmla="*/ 1 h 1383"/>
                  <a:gd name="T10" fmla="*/ 21 w 1174"/>
                  <a:gd name="T11" fmla="*/ 1 h 1383"/>
                  <a:gd name="T12" fmla="*/ 18 w 1174"/>
                  <a:gd name="T13" fmla="*/ 1 h 1383"/>
                  <a:gd name="T14" fmla="*/ 15 w 1174"/>
                  <a:gd name="T15" fmla="*/ 1 h 1383"/>
                  <a:gd name="T16" fmla="*/ 13 w 1174"/>
                  <a:gd name="T17" fmla="*/ 1 h 1383"/>
                  <a:gd name="T18" fmla="*/ 11 w 1174"/>
                  <a:gd name="T19" fmla="*/ 1 h 1383"/>
                  <a:gd name="T20" fmla="*/ 9 w 1174"/>
                  <a:gd name="T21" fmla="*/ 1 h 1383"/>
                  <a:gd name="T22" fmla="*/ 7 w 1174"/>
                  <a:gd name="T23" fmla="*/ 1 h 1383"/>
                  <a:gd name="T24" fmla="*/ 6 w 1174"/>
                  <a:gd name="T25" fmla="*/ 1 h 1383"/>
                  <a:gd name="T26" fmla="*/ 5 w 1174"/>
                  <a:gd name="T27" fmla="*/ 1 h 1383"/>
                  <a:gd name="T28" fmla="*/ 4 w 1174"/>
                  <a:gd name="T29" fmla="*/ 0 h 1383"/>
                  <a:gd name="T30" fmla="*/ 3 w 1174"/>
                  <a:gd name="T31" fmla="*/ 0 h 1383"/>
                  <a:gd name="T32" fmla="*/ 3 w 1174"/>
                  <a:gd name="T33" fmla="*/ 0 h 1383"/>
                  <a:gd name="T34" fmla="*/ 0 w 1174"/>
                  <a:gd name="T35" fmla="*/ 0 h 1383"/>
                  <a:gd name="T36" fmla="*/ 1 w 1174"/>
                  <a:gd name="T37" fmla="*/ 0 h 1383"/>
                  <a:gd name="T38" fmla="*/ 1 w 1174"/>
                  <a:gd name="T39" fmla="*/ 0 h 1383"/>
                  <a:gd name="T40" fmla="*/ 2 w 1174"/>
                  <a:gd name="T41" fmla="*/ 1 h 1383"/>
                  <a:gd name="T42" fmla="*/ 3 w 1174"/>
                  <a:gd name="T43" fmla="*/ 1 h 1383"/>
                  <a:gd name="T44" fmla="*/ 5 w 1174"/>
                  <a:gd name="T45" fmla="*/ 1 h 1383"/>
                  <a:gd name="T46" fmla="*/ 6 w 1174"/>
                  <a:gd name="T47" fmla="*/ 1 h 1383"/>
                  <a:gd name="T48" fmla="*/ 9 w 1174"/>
                  <a:gd name="T49" fmla="*/ 1 h 1383"/>
                  <a:gd name="T50" fmla="*/ 11 w 1174"/>
                  <a:gd name="T51" fmla="*/ 1 h 1383"/>
                  <a:gd name="T52" fmla="*/ 13 w 1174"/>
                  <a:gd name="T53" fmla="*/ 1 h 1383"/>
                  <a:gd name="T54" fmla="*/ 17 w 1174"/>
                  <a:gd name="T55" fmla="*/ 1 h 1383"/>
                  <a:gd name="T56" fmla="*/ 19 w 1174"/>
                  <a:gd name="T57" fmla="*/ 1 h 1383"/>
                  <a:gd name="T58" fmla="*/ 22 w 1174"/>
                  <a:gd name="T59" fmla="*/ 1 h 1383"/>
                  <a:gd name="T60" fmla="*/ 26 w 1174"/>
                  <a:gd name="T61" fmla="*/ 1 h 1383"/>
                  <a:gd name="T62" fmla="*/ 29 w 1174"/>
                  <a:gd name="T63" fmla="*/ 1 h 1383"/>
                  <a:gd name="T64" fmla="*/ 33 w 1174"/>
                  <a:gd name="T65" fmla="*/ 2 h 1383"/>
                  <a:gd name="T66" fmla="*/ 37 w 1174"/>
                  <a:gd name="T67" fmla="*/ 2 h 1383"/>
                  <a:gd name="T68" fmla="*/ 37 w 1174"/>
                  <a:gd name="T69" fmla="*/ 1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4"/>
                  <a:gd name="T106" fmla="*/ 0 h 1383"/>
                  <a:gd name="T107" fmla="*/ 1174 w 1174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4" h="1383">
                    <a:moveTo>
                      <a:pt x="1174" y="1275"/>
                    </a:moveTo>
                    <a:lnTo>
                      <a:pt x="1064" y="1269"/>
                    </a:lnTo>
                    <a:lnTo>
                      <a:pt x="956" y="1250"/>
                    </a:lnTo>
                    <a:lnTo>
                      <a:pt x="853" y="1220"/>
                    </a:lnTo>
                    <a:lnTo>
                      <a:pt x="753" y="1175"/>
                    </a:lnTo>
                    <a:lnTo>
                      <a:pt x="659" y="1121"/>
                    </a:lnTo>
                    <a:lnTo>
                      <a:pt x="569" y="1060"/>
                    </a:lnTo>
                    <a:lnTo>
                      <a:pt x="484" y="985"/>
                    </a:lnTo>
                    <a:lnTo>
                      <a:pt x="408" y="903"/>
                    </a:lnTo>
                    <a:lnTo>
                      <a:pt x="339" y="814"/>
                    </a:lnTo>
                    <a:lnTo>
                      <a:pt x="276" y="714"/>
                    </a:lnTo>
                    <a:lnTo>
                      <a:pt x="223" y="611"/>
                    </a:lnTo>
                    <a:lnTo>
                      <a:pt x="177" y="499"/>
                    </a:lnTo>
                    <a:lnTo>
                      <a:pt x="139" y="382"/>
                    </a:lnTo>
                    <a:lnTo>
                      <a:pt x="113" y="259"/>
                    </a:lnTo>
                    <a:lnTo>
                      <a:pt x="97" y="131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41"/>
                    </a:lnTo>
                    <a:lnTo>
                      <a:pt x="24" y="278"/>
                    </a:lnTo>
                    <a:lnTo>
                      <a:pt x="52" y="411"/>
                    </a:lnTo>
                    <a:lnTo>
                      <a:pt x="92" y="540"/>
                    </a:lnTo>
                    <a:lnTo>
                      <a:pt x="141" y="661"/>
                    </a:lnTo>
                    <a:lnTo>
                      <a:pt x="200" y="775"/>
                    </a:lnTo>
                    <a:lnTo>
                      <a:pt x="269" y="881"/>
                    </a:lnTo>
                    <a:lnTo>
                      <a:pt x="344" y="979"/>
                    </a:lnTo>
                    <a:lnTo>
                      <a:pt x="427" y="1068"/>
                    </a:lnTo>
                    <a:lnTo>
                      <a:pt x="517" y="1149"/>
                    </a:lnTo>
                    <a:lnTo>
                      <a:pt x="615" y="1217"/>
                    </a:lnTo>
                    <a:lnTo>
                      <a:pt x="718" y="1275"/>
                    </a:lnTo>
                    <a:lnTo>
                      <a:pt x="826" y="1322"/>
                    </a:lnTo>
                    <a:lnTo>
                      <a:pt x="940" y="1354"/>
                    </a:lnTo>
                    <a:lnTo>
                      <a:pt x="1056" y="1377"/>
                    </a:lnTo>
                    <a:lnTo>
                      <a:pt x="1174" y="1383"/>
                    </a:lnTo>
                    <a:lnTo>
                      <a:pt x="1174" y="1275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8" name="Freeform 10"/>
              <p:cNvSpPr>
                <a:spLocks/>
              </p:cNvSpPr>
              <p:nvPr/>
            </p:nvSpPr>
            <p:spPr bwMode="auto">
              <a:xfrm>
                <a:off x="763" y="3776"/>
                <a:ext cx="506" cy="299"/>
              </a:xfrm>
              <a:custGeom>
                <a:avLst/>
                <a:gdLst>
                  <a:gd name="T0" fmla="*/ 32 w 1012"/>
                  <a:gd name="T1" fmla="*/ 1 h 1193"/>
                  <a:gd name="T2" fmla="*/ 29 w 1012"/>
                  <a:gd name="T3" fmla="*/ 1 h 1193"/>
                  <a:gd name="T4" fmla="*/ 26 w 1012"/>
                  <a:gd name="T5" fmla="*/ 1 h 1193"/>
                  <a:gd name="T6" fmla="*/ 24 w 1012"/>
                  <a:gd name="T7" fmla="*/ 1 h 1193"/>
                  <a:gd name="T8" fmla="*/ 21 w 1012"/>
                  <a:gd name="T9" fmla="*/ 1 h 1193"/>
                  <a:gd name="T10" fmla="*/ 18 w 1012"/>
                  <a:gd name="T11" fmla="*/ 1 h 1193"/>
                  <a:gd name="T12" fmla="*/ 16 w 1012"/>
                  <a:gd name="T13" fmla="*/ 1 h 1193"/>
                  <a:gd name="T14" fmla="*/ 14 w 1012"/>
                  <a:gd name="T15" fmla="*/ 1 h 1193"/>
                  <a:gd name="T16" fmla="*/ 12 w 1012"/>
                  <a:gd name="T17" fmla="*/ 1 h 1193"/>
                  <a:gd name="T18" fmla="*/ 10 w 1012"/>
                  <a:gd name="T19" fmla="*/ 1 h 1193"/>
                  <a:gd name="T20" fmla="*/ 8 w 1012"/>
                  <a:gd name="T21" fmla="*/ 1 h 1193"/>
                  <a:gd name="T22" fmla="*/ 7 w 1012"/>
                  <a:gd name="T23" fmla="*/ 1 h 1193"/>
                  <a:gd name="T24" fmla="*/ 6 w 1012"/>
                  <a:gd name="T25" fmla="*/ 1 h 1193"/>
                  <a:gd name="T26" fmla="*/ 5 w 1012"/>
                  <a:gd name="T27" fmla="*/ 0 h 1193"/>
                  <a:gd name="T28" fmla="*/ 4 w 1012"/>
                  <a:gd name="T29" fmla="*/ 0 h 1193"/>
                  <a:gd name="T30" fmla="*/ 4 w 1012"/>
                  <a:gd name="T31" fmla="*/ 0 h 1193"/>
                  <a:gd name="T32" fmla="*/ 3 w 1012"/>
                  <a:gd name="T33" fmla="*/ 0 h 1193"/>
                  <a:gd name="T34" fmla="*/ 0 w 1012"/>
                  <a:gd name="T35" fmla="*/ 0 h 1193"/>
                  <a:gd name="T36" fmla="*/ 1 w 1012"/>
                  <a:gd name="T37" fmla="*/ 0 h 1193"/>
                  <a:gd name="T38" fmla="*/ 1 w 1012"/>
                  <a:gd name="T39" fmla="*/ 0 h 1193"/>
                  <a:gd name="T40" fmla="*/ 2 w 1012"/>
                  <a:gd name="T41" fmla="*/ 1 h 1193"/>
                  <a:gd name="T42" fmla="*/ 3 w 1012"/>
                  <a:gd name="T43" fmla="*/ 1 h 1193"/>
                  <a:gd name="T44" fmla="*/ 4 w 1012"/>
                  <a:gd name="T45" fmla="*/ 1 h 1193"/>
                  <a:gd name="T46" fmla="*/ 6 w 1012"/>
                  <a:gd name="T47" fmla="*/ 1 h 1193"/>
                  <a:gd name="T48" fmla="*/ 8 w 1012"/>
                  <a:gd name="T49" fmla="*/ 1 h 1193"/>
                  <a:gd name="T50" fmla="*/ 10 w 1012"/>
                  <a:gd name="T51" fmla="*/ 1 h 1193"/>
                  <a:gd name="T52" fmla="*/ 12 w 1012"/>
                  <a:gd name="T53" fmla="*/ 1 h 1193"/>
                  <a:gd name="T54" fmla="*/ 14 w 1012"/>
                  <a:gd name="T55" fmla="*/ 1 h 1193"/>
                  <a:gd name="T56" fmla="*/ 17 w 1012"/>
                  <a:gd name="T57" fmla="*/ 1 h 1193"/>
                  <a:gd name="T58" fmla="*/ 20 w 1012"/>
                  <a:gd name="T59" fmla="*/ 1 h 1193"/>
                  <a:gd name="T60" fmla="*/ 23 w 1012"/>
                  <a:gd name="T61" fmla="*/ 1 h 1193"/>
                  <a:gd name="T62" fmla="*/ 26 w 1012"/>
                  <a:gd name="T63" fmla="*/ 1 h 1193"/>
                  <a:gd name="T64" fmla="*/ 29 w 1012"/>
                  <a:gd name="T65" fmla="*/ 1 h 1193"/>
                  <a:gd name="T66" fmla="*/ 32 w 1012"/>
                  <a:gd name="T67" fmla="*/ 1 h 1193"/>
                  <a:gd name="T68" fmla="*/ 32 w 1012"/>
                  <a:gd name="T69" fmla="*/ 1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2"/>
                  <a:gd name="T106" fmla="*/ 0 h 1193"/>
                  <a:gd name="T107" fmla="*/ 1012 w 1012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2" h="1193">
                    <a:moveTo>
                      <a:pt x="1012" y="1085"/>
                    </a:moveTo>
                    <a:lnTo>
                      <a:pt x="918" y="1078"/>
                    </a:lnTo>
                    <a:lnTo>
                      <a:pt x="827" y="1065"/>
                    </a:lnTo>
                    <a:lnTo>
                      <a:pt x="738" y="1037"/>
                    </a:lnTo>
                    <a:lnTo>
                      <a:pt x="654" y="1000"/>
                    </a:lnTo>
                    <a:lnTo>
                      <a:pt x="574" y="954"/>
                    </a:lnTo>
                    <a:lnTo>
                      <a:pt x="498" y="899"/>
                    </a:lnTo>
                    <a:lnTo>
                      <a:pt x="426" y="838"/>
                    </a:lnTo>
                    <a:lnTo>
                      <a:pt x="362" y="767"/>
                    </a:lnTo>
                    <a:lnTo>
                      <a:pt x="302" y="692"/>
                    </a:lnTo>
                    <a:lnTo>
                      <a:pt x="249" y="607"/>
                    </a:lnTo>
                    <a:lnTo>
                      <a:pt x="203" y="518"/>
                    </a:lnTo>
                    <a:lnTo>
                      <a:pt x="164" y="423"/>
                    </a:lnTo>
                    <a:lnTo>
                      <a:pt x="132" y="322"/>
                    </a:lnTo>
                    <a:lnTo>
                      <a:pt x="109" y="220"/>
                    </a:lnTo>
                    <a:lnTo>
                      <a:pt x="97" y="112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22"/>
                    </a:lnTo>
                    <a:lnTo>
                      <a:pt x="20" y="239"/>
                    </a:lnTo>
                    <a:lnTo>
                      <a:pt x="46" y="355"/>
                    </a:lnTo>
                    <a:lnTo>
                      <a:pt x="79" y="465"/>
                    </a:lnTo>
                    <a:lnTo>
                      <a:pt x="122" y="569"/>
                    </a:lnTo>
                    <a:lnTo>
                      <a:pt x="173" y="668"/>
                    </a:lnTo>
                    <a:lnTo>
                      <a:pt x="231" y="758"/>
                    </a:lnTo>
                    <a:lnTo>
                      <a:pt x="296" y="844"/>
                    </a:lnTo>
                    <a:lnTo>
                      <a:pt x="368" y="920"/>
                    </a:lnTo>
                    <a:lnTo>
                      <a:pt x="447" y="989"/>
                    </a:lnTo>
                    <a:lnTo>
                      <a:pt x="530" y="1049"/>
                    </a:lnTo>
                    <a:lnTo>
                      <a:pt x="619" y="1100"/>
                    </a:lnTo>
                    <a:lnTo>
                      <a:pt x="711" y="1139"/>
                    </a:lnTo>
                    <a:lnTo>
                      <a:pt x="811" y="1169"/>
                    </a:lnTo>
                    <a:lnTo>
                      <a:pt x="910" y="1187"/>
                    </a:lnTo>
                    <a:lnTo>
                      <a:pt x="1012" y="1193"/>
                    </a:lnTo>
                    <a:lnTo>
                      <a:pt x="1012" y="1085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9" name="Freeform 11"/>
              <p:cNvSpPr>
                <a:spLocks/>
              </p:cNvSpPr>
              <p:nvPr/>
            </p:nvSpPr>
            <p:spPr bwMode="auto">
              <a:xfrm>
                <a:off x="401" y="3639"/>
                <a:ext cx="636" cy="374"/>
              </a:xfrm>
              <a:custGeom>
                <a:avLst/>
                <a:gdLst>
                  <a:gd name="T0" fmla="*/ 40 w 1271"/>
                  <a:gd name="T1" fmla="*/ 1 h 1495"/>
                  <a:gd name="T2" fmla="*/ 37 w 1271"/>
                  <a:gd name="T3" fmla="*/ 1 h 1495"/>
                  <a:gd name="T4" fmla="*/ 34 w 1271"/>
                  <a:gd name="T5" fmla="*/ 1 h 1495"/>
                  <a:gd name="T6" fmla="*/ 31 w 1271"/>
                  <a:gd name="T7" fmla="*/ 1 h 1495"/>
                  <a:gd name="T8" fmla="*/ 28 w 1271"/>
                  <a:gd name="T9" fmla="*/ 1 h 1495"/>
                  <a:gd name="T10" fmla="*/ 25 w 1271"/>
                  <a:gd name="T11" fmla="*/ 1 h 1495"/>
                  <a:gd name="T12" fmla="*/ 23 w 1271"/>
                  <a:gd name="T13" fmla="*/ 1 h 1495"/>
                  <a:gd name="T14" fmla="*/ 21 w 1271"/>
                  <a:gd name="T15" fmla="*/ 1 h 1495"/>
                  <a:gd name="T16" fmla="*/ 18 w 1271"/>
                  <a:gd name="T17" fmla="*/ 1 h 1495"/>
                  <a:gd name="T18" fmla="*/ 16 w 1271"/>
                  <a:gd name="T19" fmla="*/ 1 h 1495"/>
                  <a:gd name="T20" fmla="*/ 15 w 1271"/>
                  <a:gd name="T21" fmla="*/ 1 h 1495"/>
                  <a:gd name="T22" fmla="*/ 13 w 1271"/>
                  <a:gd name="T23" fmla="*/ 1 h 1495"/>
                  <a:gd name="T24" fmla="*/ 12 w 1271"/>
                  <a:gd name="T25" fmla="*/ 1 h 1495"/>
                  <a:gd name="T26" fmla="*/ 11 w 1271"/>
                  <a:gd name="T27" fmla="*/ 1 h 1495"/>
                  <a:gd name="T28" fmla="*/ 10 w 1271"/>
                  <a:gd name="T29" fmla="*/ 0 h 1495"/>
                  <a:gd name="T30" fmla="*/ 9 w 1271"/>
                  <a:gd name="T31" fmla="*/ 0 h 1495"/>
                  <a:gd name="T32" fmla="*/ 9 w 1271"/>
                  <a:gd name="T33" fmla="*/ 0 h 1495"/>
                  <a:gd name="T34" fmla="*/ 0 w 1271"/>
                  <a:gd name="T35" fmla="*/ 0 h 1495"/>
                  <a:gd name="T36" fmla="*/ 1 w 1271"/>
                  <a:gd name="T37" fmla="*/ 0 h 1495"/>
                  <a:gd name="T38" fmla="*/ 1 w 1271"/>
                  <a:gd name="T39" fmla="*/ 0 h 1495"/>
                  <a:gd name="T40" fmla="*/ 2 w 1271"/>
                  <a:gd name="T41" fmla="*/ 1 h 1495"/>
                  <a:gd name="T42" fmla="*/ 4 w 1271"/>
                  <a:gd name="T43" fmla="*/ 1 h 1495"/>
                  <a:gd name="T44" fmla="*/ 5 w 1271"/>
                  <a:gd name="T45" fmla="*/ 1 h 1495"/>
                  <a:gd name="T46" fmla="*/ 7 w 1271"/>
                  <a:gd name="T47" fmla="*/ 1 h 1495"/>
                  <a:gd name="T48" fmla="*/ 10 w 1271"/>
                  <a:gd name="T49" fmla="*/ 1 h 1495"/>
                  <a:gd name="T50" fmla="*/ 12 w 1271"/>
                  <a:gd name="T51" fmla="*/ 1 h 1495"/>
                  <a:gd name="T52" fmla="*/ 15 w 1271"/>
                  <a:gd name="T53" fmla="*/ 1 h 1495"/>
                  <a:gd name="T54" fmla="*/ 18 w 1271"/>
                  <a:gd name="T55" fmla="*/ 1 h 1495"/>
                  <a:gd name="T56" fmla="*/ 21 w 1271"/>
                  <a:gd name="T57" fmla="*/ 1 h 1495"/>
                  <a:gd name="T58" fmla="*/ 25 w 1271"/>
                  <a:gd name="T59" fmla="*/ 2 h 1495"/>
                  <a:gd name="T60" fmla="*/ 28 w 1271"/>
                  <a:gd name="T61" fmla="*/ 2 h 1495"/>
                  <a:gd name="T62" fmla="*/ 32 w 1271"/>
                  <a:gd name="T63" fmla="*/ 2 h 1495"/>
                  <a:gd name="T64" fmla="*/ 36 w 1271"/>
                  <a:gd name="T65" fmla="*/ 2 h 1495"/>
                  <a:gd name="T66" fmla="*/ 40 w 1271"/>
                  <a:gd name="T67" fmla="*/ 2 h 1495"/>
                  <a:gd name="T68" fmla="*/ 40 w 1271"/>
                  <a:gd name="T69" fmla="*/ 1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1"/>
                  <a:gd name="T106" fmla="*/ 0 h 1495"/>
                  <a:gd name="T107" fmla="*/ 1271 w 1271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1" h="1495">
                    <a:moveTo>
                      <a:pt x="1271" y="1163"/>
                    </a:moveTo>
                    <a:lnTo>
                      <a:pt x="1168" y="1159"/>
                    </a:lnTo>
                    <a:lnTo>
                      <a:pt x="1071" y="1141"/>
                    </a:lnTo>
                    <a:lnTo>
                      <a:pt x="975" y="1112"/>
                    </a:lnTo>
                    <a:lnTo>
                      <a:pt x="888" y="1073"/>
                    </a:lnTo>
                    <a:lnTo>
                      <a:pt x="800" y="1023"/>
                    </a:lnTo>
                    <a:lnTo>
                      <a:pt x="716" y="965"/>
                    </a:lnTo>
                    <a:lnTo>
                      <a:pt x="642" y="898"/>
                    </a:lnTo>
                    <a:lnTo>
                      <a:pt x="571" y="822"/>
                    </a:lnTo>
                    <a:lnTo>
                      <a:pt x="508" y="742"/>
                    </a:lnTo>
                    <a:lnTo>
                      <a:pt x="451" y="650"/>
                    </a:lnTo>
                    <a:lnTo>
                      <a:pt x="401" y="554"/>
                    </a:lnTo>
                    <a:lnTo>
                      <a:pt x="359" y="453"/>
                    </a:lnTo>
                    <a:lnTo>
                      <a:pt x="326" y="346"/>
                    </a:lnTo>
                    <a:lnTo>
                      <a:pt x="302" y="236"/>
                    </a:lnTo>
                    <a:lnTo>
                      <a:pt x="287" y="119"/>
                    </a:lnTo>
                    <a:lnTo>
                      <a:pt x="283" y="0"/>
                    </a:lnTo>
                    <a:lnTo>
                      <a:pt x="0" y="0"/>
                    </a:lnTo>
                    <a:lnTo>
                      <a:pt x="6" y="152"/>
                    </a:lnTo>
                    <a:lnTo>
                      <a:pt x="27" y="301"/>
                    </a:lnTo>
                    <a:lnTo>
                      <a:pt x="57" y="442"/>
                    </a:lnTo>
                    <a:lnTo>
                      <a:pt x="101" y="582"/>
                    </a:lnTo>
                    <a:lnTo>
                      <a:pt x="153" y="710"/>
                    </a:lnTo>
                    <a:lnTo>
                      <a:pt x="218" y="835"/>
                    </a:lnTo>
                    <a:lnTo>
                      <a:pt x="291" y="948"/>
                    </a:lnTo>
                    <a:lnTo>
                      <a:pt x="372" y="1056"/>
                    </a:lnTo>
                    <a:lnTo>
                      <a:pt x="462" y="1154"/>
                    </a:lnTo>
                    <a:lnTo>
                      <a:pt x="562" y="1240"/>
                    </a:lnTo>
                    <a:lnTo>
                      <a:pt x="666" y="1314"/>
                    </a:lnTo>
                    <a:lnTo>
                      <a:pt x="776" y="1377"/>
                    </a:lnTo>
                    <a:lnTo>
                      <a:pt x="894" y="1429"/>
                    </a:lnTo>
                    <a:lnTo>
                      <a:pt x="1016" y="1464"/>
                    </a:lnTo>
                    <a:lnTo>
                      <a:pt x="1142" y="1488"/>
                    </a:lnTo>
                    <a:lnTo>
                      <a:pt x="1271" y="1495"/>
                    </a:lnTo>
                    <a:lnTo>
                      <a:pt x="1271" y="1163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0" name="Freeform 12"/>
              <p:cNvSpPr>
                <a:spLocks/>
              </p:cNvSpPr>
              <p:nvPr/>
            </p:nvSpPr>
            <p:spPr bwMode="auto">
              <a:xfrm>
                <a:off x="368" y="3639"/>
                <a:ext cx="669" cy="393"/>
              </a:xfrm>
              <a:custGeom>
                <a:avLst/>
                <a:gdLst>
                  <a:gd name="T0" fmla="*/ 0 w 1337"/>
                  <a:gd name="T1" fmla="*/ 0 h 1572"/>
                  <a:gd name="T2" fmla="*/ 1 w 1337"/>
                  <a:gd name="T3" fmla="*/ 0 h 1572"/>
                  <a:gd name="T4" fmla="*/ 1 w 1337"/>
                  <a:gd name="T5" fmla="*/ 0 h 1572"/>
                  <a:gd name="T6" fmla="*/ 2 w 1337"/>
                  <a:gd name="T7" fmla="*/ 1 h 1572"/>
                  <a:gd name="T8" fmla="*/ 4 w 1337"/>
                  <a:gd name="T9" fmla="*/ 1 h 1572"/>
                  <a:gd name="T10" fmla="*/ 6 w 1337"/>
                  <a:gd name="T11" fmla="*/ 1 h 1572"/>
                  <a:gd name="T12" fmla="*/ 8 w 1337"/>
                  <a:gd name="T13" fmla="*/ 1 h 1572"/>
                  <a:gd name="T14" fmla="*/ 10 w 1337"/>
                  <a:gd name="T15" fmla="*/ 1 h 1572"/>
                  <a:gd name="T16" fmla="*/ 13 w 1337"/>
                  <a:gd name="T17" fmla="*/ 1 h 1572"/>
                  <a:gd name="T18" fmla="*/ 16 w 1337"/>
                  <a:gd name="T19" fmla="*/ 1 h 1572"/>
                  <a:gd name="T20" fmla="*/ 19 w 1337"/>
                  <a:gd name="T21" fmla="*/ 1 h 1572"/>
                  <a:gd name="T22" fmla="*/ 22 w 1337"/>
                  <a:gd name="T23" fmla="*/ 2 h 1572"/>
                  <a:gd name="T24" fmla="*/ 26 w 1337"/>
                  <a:gd name="T25" fmla="*/ 2 h 1572"/>
                  <a:gd name="T26" fmla="*/ 30 w 1337"/>
                  <a:gd name="T27" fmla="*/ 2 h 1572"/>
                  <a:gd name="T28" fmla="*/ 34 w 1337"/>
                  <a:gd name="T29" fmla="*/ 2 h 1572"/>
                  <a:gd name="T30" fmla="*/ 38 w 1337"/>
                  <a:gd name="T31" fmla="*/ 2 h 1572"/>
                  <a:gd name="T32" fmla="*/ 42 w 1337"/>
                  <a:gd name="T33" fmla="*/ 2 h 1572"/>
                  <a:gd name="T34" fmla="*/ 42 w 1337"/>
                  <a:gd name="T35" fmla="*/ 2 h 1572"/>
                  <a:gd name="T36" fmla="*/ 38 w 1337"/>
                  <a:gd name="T37" fmla="*/ 2 h 1572"/>
                  <a:gd name="T38" fmla="*/ 34 w 1337"/>
                  <a:gd name="T39" fmla="*/ 2 h 1572"/>
                  <a:gd name="T40" fmla="*/ 31 w 1337"/>
                  <a:gd name="T41" fmla="*/ 2 h 1572"/>
                  <a:gd name="T42" fmla="*/ 27 w 1337"/>
                  <a:gd name="T43" fmla="*/ 1 h 1572"/>
                  <a:gd name="T44" fmla="*/ 24 w 1337"/>
                  <a:gd name="T45" fmla="*/ 1 h 1572"/>
                  <a:gd name="T46" fmla="*/ 21 w 1337"/>
                  <a:gd name="T47" fmla="*/ 1 h 1572"/>
                  <a:gd name="T48" fmla="*/ 17 w 1337"/>
                  <a:gd name="T49" fmla="*/ 1 h 1572"/>
                  <a:gd name="T50" fmla="*/ 15 w 1337"/>
                  <a:gd name="T51" fmla="*/ 1 h 1572"/>
                  <a:gd name="T52" fmla="*/ 12 w 1337"/>
                  <a:gd name="T53" fmla="*/ 1 h 1572"/>
                  <a:gd name="T54" fmla="*/ 10 w 1337"/>
                  <a:gd name="T55" fmla="*/ 1 h 1572"/>
                  <a:gd name="T56" fmla="*/ 8 w 1337"/>
                  <a:gd name="T57" fmla="*/ 1 h 1572"/>
                  <a:gd name="T58" fmla="*/ 6 w 1337"/>
                  <a:gd name="T59" fmla="*/ 1 h 1572"/>
                  <a:gd name="T60" fmla="*/ 5 w 1337"/>
                  <a:gd name="T61" fmla="*/ 1 h 1572"/>
                  <a:gd name="T62" fmla="*/ 4 w 1337"/>
                  <a:gd name="T63" fmla="*/ 0 h 1572"/>
                  <a:gd name="T64" fmla="*/ 4 w 1337"/>
                  <a:gd name="T65" fmla="*/ 0 h 1572"/>
                  <a:gd name="T66" fmla="*/ 3 w 1337"/>
                  <a:gd name="T67" fmla="*/ 0 h 1572"/>
                  <a:gd name="T68" fmla="*/ 0 w 1337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6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1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7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6" y="1447"/>
                    </a:lnTo>
                    <a:lnTo>
                      <a:pt x="939" y="1500"/>
                    </a:lnTo>
                    <a:lnTo>
                      <a:pt x="1068" y="1541"/>
                    </a:lnTo>
                    <a:lnTo>
                      <a:pt x="1201" y="1565"/>
                    </a:lnTo>
                    <a:lnTo>
                      <a:pt x="1337" y="1572"/>
                    </a:lnTo>
                    <a:lnTo>
                      <a:pt x="1337" y="1464"/>
                    </a:lnTo>
                    <a:lnTo>
                      <a:pt x="1209" y="1455"/>
                    </a:lnTo>
                    <a:lnTo>
                      <a:pt x="1084" y="1435"/>
                    </a:lnTo>
                    <a:lnTo>
                      <a:pt x="965" y="1398"/>
                    </a:lnTo>
                    <a:lnTo>
                      <a:pt x="852" y="1348"/>
                    </a:lnTo>
                    <a:lnTo>
                      <a:pt x="742" y="1286"/>
                    </a:lnTo>
                    <a:lnTo>
                      <a:pt x="641" y="1214"/>
                    </a:lnTo>
                    <a:lnTo>
                      <a:pt x="544" y="1130"/>
                    </a:lnTo>
                    <a:lnTo>
                      <a:pt x="456" y="1035"/>
                    </a:lnTo>
                    <a:lnTo>
                      <a:pt x="376" y="931"/>
                    </a:lnTo>
                    <a:lnTo>
                      <a:pt x="304" y="817"/>
                    </a:lnTo>
                    <a:lnTo>
                      <a:pt x="243" y="698"/>
                    </a:lnTo>
                    <a:lnTo>
                      <a:pt x="189" y="570"/>
                    </a:lnTo>
                    <a:lnTo>
                      <a:pt x="148" y="436"/>
                    </a:lnTo>
                    <a:lnTo>
                      <a:pt x="116" y="297"/>
                    </a:lnTo>
                    <a:lnTo>
                      <a:pt x="98" y="149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1" name="Freeform 13"/>
              <p:cNvSpPr>
                <a:spLocks/>
              </p:cNvSpPr>
              <p:nvPr/>
            </p:nvSpPr>
            <p:spPr bwMode="auto">
              <a:xfrm>
                <a:off x="17" y="3423"/>
                <a:ext cx="889" cy="527"/>
              </a:xfrm>
              <a:custGeom>
                <a:avLst/>
                <a:gdLst>
                  <a:gd name="T0" fmla="*/ 165 w 1272"/>
                  <a:gd name="T1" fmla="*/ 0 h 1495"/>
                  <a:gd name="T2" fmla="*/ 164 w 1272"/>
                  <a:gd name="T3" fmla="*/ 1 h 1495"/>
                  <a:gd name="T4" fmla="*/ 161 w 1272"/>
                  <a:gd name="T5" fmla="*/ 1 h 1495"/>
                  <a:gd name="T6" fmla="*/ 157 w 1272"/>
                  <a:gd name="T7" fmla="*/ 2 h 1495"/>
                  <a:gd name="T8" fmla="*/ 152 w 1272"/>
                  <a:gd name="T9" fmla="*/ 2 h 1495"/>
                  <a:gd name="T10" fmla="*/ 145 w 1272"/>
                  <a:gd name="T11" fmla="*/ 3 h 1495"/>
                  <a:gd name="T12" fmla="*/ 137 w 1272"/>
                  <a:gd name="T13" fmla="*/ 4 h 1495"/>
                  <a:gd name="T14" fmla="*/ 127 w 1272"/>
                  <a:gd name="T15" fmla="*/ 4 h 1495"/>
                  <a:gd name="T16" fmla="*/ 117 w 1272"/>
                  <a:gd name="T17" fmla="*/ 5 h 1495"/>
                  <a:gd name="T18" fmla="*/ 106 w 1272"/>
                  <a:gd name="T19" fmla="*/ 5 h 1495"/>
                  <a:gd name="T20" fmla="*/ 92 w 1272"/>
                  <a:gd name="T21" fmla="*/ 5 h 1495"/>
                  <a:gd name="T22" fmla="*/ 79 w 1272"/>
                  <a:gd name="T23" fmla="*/ 6 h 1495"/>
                  <a:gd name="T24" fmla="*/ 64 w 1272"/>
                  <a:gd name="T25" fmla="*/ 6 h 1495"/>
                  <a:gd name="T26" fmla="*/ 50 w 1272"/>
                  <a:gd name="T27" fmla="*/ 6 h 1495"/>
                  <a:gd name="T28" fmla="*/ 34 w 1272"/>
                  <a:gd name="T29" fmla="*/ 6 h 1495"/>
                  <a:gd name="T30" fmla="*/ 17 w 1272"/>
                  <a:gd name="T31" fmla="*/ 6 h 1495"/>
                  <a:gd name="T32" fmla="*/ 0 w 1272"/>
                  <a:gd name="T33" fmla="*/ 6 h 1495"/>
                  <a:gd name="T34" fmla="*/ 0 w 1272"/>
                  <a:gd name="T35" fmla="*/ 8 h 1495"/>
                  <a:gd name="T36" fmla="*/ 22 w 1272"/>
                  <a:gd name="T37" fmla="*/ 8 h 1495"/>
                  <a:gd name="T38" fmla="*/ 43 w 1272"/>
                  <a:gd name="T39" fmla="*/ 8 h 1495"/>
                  <a:gd name="T40" fmla="*/ 63 w 1272"/>
                  <a:gd name="T41" fmla="*/ 8 h 1495"/>
                  <a:gd name="T42" fmla="*/ 82 w 1272"/>
                  <a:gd name="T43" fmla="*/ 7 h 1495"/>
                  <a:gd name="T44" fmla="*/ 101 w 1272"/>
                  <a:gd name="T45" fmla="*/ 7 h 1495"/>
                  <a:gd name="T46" fmla="*/ 119 w 1272"/>
                  <a:gd name="T47" fmla="*/ 7 h 1495"/>
                  <a:gd name="T48" fmla="*/ 134 w 1272"/>
                  <a:gd name="T49" fmla="*/ 6 h 1495"/>
                  <a:gd name="T50" fmla="*/ 150 w 1272"/>
                  <a:gd name="T51" fmla="*/ 6 h 1495"/>
                  <a:gd name="T52" fmla="*/ 164 w 1272"/>
                  <a:gd name="T53" fmla="*/ 5 h 1495"/>
                  <a:gd name="T54" fmla="*/ 176 w 1272"/>
                  <a:gd name="T55" fmla="*/ 5 h 1495"/>
                  <a:gd name="T56" fmla="*/ 187 w 1272"/>
                  <a:gd name="T57" fmla="*/ 4 h 1495"/>
                  <a:gd name="T58" fmla="*/ 196 w 1272"/>
                  <a:gd name="T59" fmla="*/ 3 h 1495"/>
                  <a:gd name="T60" fmla="*/ 202 w 1272"/>
                  <a:gd name="T61" fmla="*/ 2 h 1495"/>
                  <a:gd name="T62" fmla="*/ 207 w 1272"/>
                  <a:gd name="T63" fmla="*/ 2 h 1495"/>
                  <a:gd name="T64" fmla="*/ 210 w 1272"/>
                  <a:gd name="T65" fmla="*/ 1 h 1495"/>
                  <a:gd name="T66" fmla="*/ 212 w 1272"/>
                  <a:gd name="T67" fmla="*/ 0 h 1495"/>
                  <a:gd name="T68" fmla="*/ 165 w 1272"/>
                  <a:gd name="T69" fmla="*/ 0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2"/>
                  <a:gd name="T106" fmla="*/ 0 h 1495"/>
                  <a:gd name="T107" fmla="*/ 1272 w 1272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2" h="1495">
                    <a:moveTo>
                      <a:pt x="989" y="0"/>
                    </a:moveTo>
                    <a:lnTo>
                      <a:pt x="984" y="121"/>
                    </a:lnTo>
                    <a:lnTo>
                      <a:pt x="969" y="236"/>
                    </a:lnTo>
                    <a:lnTo>
                      <a:pt x="945" y="348"/>
                    </a:lnTo>
                    <a:lnTo>
                      <a:pt x="913" y="452"/>
                    </a:lnTo>
                    <a:lnTo>
                      <a:pt x="871" y="554"/>
                    </a:lnTo>
                    <a:lnTo>
                      <a:pt x="820" y="650"/>
                    </a:lnTo>
                    <a:lnTo>
                      <a:pt x="764" y="742"/>
                    </a:lnTo>
                    <a:lnTo>
                      <a:pt x="700" y="823"/>
                    </a:lnTo>
                    <a:lnTo>
                      <a:pt x="632" y="897"/>
                    </a:lnTo>
                    <a:lnTo>
                      <a:pt x="553" y="964"/>
                    </a:lnTo>
                    <a:lnTo>
                      <a:pt x="472" y="1023"/>
                    </a:lnTo>
                    <a:lnTo>
                      <a:pt x="385" y="1072"/>
                    </a:lnTo>
                    <a:lnTo>
                      <a:pt x="295" y="1111"/>
                    </a:lnTo>
                    <a:lnTo>
                      <a:pt x="201" y="1139"/>
                    </a:lnTo>
                    <a:lnTo>
                      <a:pt x="102" y="1157"/>
                    </a:lnTo>
                    <a:lnTo>
                      <a:pt x="0" y="1162"/>
                    </a:lnTo>
                    <a:lnTo>
                      <a:pt x="0" y="1495"/>
                    </a:lnTo>
                    <a:lnTo>
                      <a:pt x="130" y="1487"/>
                    </a:lnTo>
                    <a:lnTo>
                      <a:pt x="254" y="1463"/>
                    </a:lnTo>
                    <a:lnTo>
                      <a:pt x="377" y="1428"/>
                    </a:lnTo>
                    <a:lnTo>
                      <a:pt x="493" y="1376"/>
                    </a:lnTo>
                    <a:lnTo>
                      <a:pt x="605" y="1314"/>
                    </a:lnTo>
                    <a:lnTo>
                      <a:pt x="711" y="1239"/>
                    </a:lnTo>
                    <a:lnTo>
                      <a:pt x="807" y="1153"/>
                    </a:lnTo>
                    <a:lnTo>
                      <a:pt x="899" y="1057"/>
                    </a:lnTo>
                    <a:lnTo>
                      <a:pt x="980" y="950"/>
                    </a:lnTo>
                    <a:lnTo>
                      <a:pt x="1054" y="837"/>
                    </a:lnTo>
                    <a:lnTo>
                      <a:pt x="1117" y="712"/>
                    </a:lnTo>
                    <a:lnTo>
                      <a:pt x="1171" y="581"/>
                    </a:lnTo>
                    <a:lnTo>
                      <a:pt x="1214" y="444"/>
                    </a:lnTo>
                    <a:lnTo>
                      <a:pt x="1244" y="300"/>
                    </a:lnTo>
                    <a:lnTo>
                      <a:pt x="1264" y="152"/>
                    </a:lnTo>
                    <a:lnTo>
                      <a:pt x="1272" y="0"/>
                    </a:lnTo>
                    <a:lnTo>
                      <a:pt x="989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2" name="Freeform 14"/>
              <p:cNvSpPr>
                <a:spLocks/>
              </p:cNvSpPr>
              <p:nvPr/>
            </p:nvSpPr>
            <p:spPr bwMode="auto">
              <a:xfrm>
                <a:off x="17" y="3423"/>
                <a:ext cx="937" cy="554"/>
              </a:xfrm>
              <a:custGeom>
                <a:avLst/>
                <a:gdLst>
                  <a:gd name="T0" fmla="*/ 0 w 1338"/>
                  <a:gd name="T1" fmla="*/ 8 h 1572"/>
                  <a:gd name="T2" fmla="*/ 23 w 1338"/>
                  <a:gd name="T3" fmla="*/ 8 h 1572"/>
                  <a:gd name="T4" fmla="*/ 46 w 1338"/>
                  <a:gd name="T5" fmla="*/ 8 h 1572"/>
                  <a:gd name="T6" fmla="*/ 67 w 1338"/>
                  <a:gd name="T7" fmla="*/ 8 h 1572"/>
                  <a:gd name="T8" fmla="*/ 88 w 1338"/>
                  <a:gd name="T9" fmla="*/ 8 h 1572"/>
                  <a:gd name="T10" fmla="*/ 107 w 1338"/>
                  <a:gd name="T11" fmla="*/ 7 h 1572"/>
                  <a:gd name="T12" fmla="*/ 127 w 1338"/>
                  <a:gd name="T13" fmla="*/ 7 h 1572"/>
                  <a:gd name="T14" fmla="*/ 143 w 1338"/>
                  <a:gd name="T15" fmla="*/ 7 h 1572"/>
                  <a:gd name="T16" fmla="*/ 160 w 1338"/>
                  <a:gd name="T17" fmla="*/ 6 h 1572"/>
                  <a:gd name="T18" fmla="*/ 174 w 1338"/>
                  <a:gd name="T19" fmla="*/ 6 h 1572"/>
                  <a:gd name="T20" fmla="*/ 187 w 1338"/>
                  <a:gd name="T21" fmla="*/ 5 h 1572"/>
                  <a:gd name="T22" fmla="*/ 198 w 1338"/>
                  <a:gd name="T23" fmla="*/ 4 h 1572"/>
                  <a:gd name="T24" fmla="*/ 207 w 1338"/>
                  <a:gd name="T25" fmla="*/ 4 h 1572"/>
                  <a:gd name="T26" fmla="*/ 215 w 1338"/>
                  <a:gd name="T27" fmla="*/ 2 h 1572"/>
                  <a:gd name="T28" fmla="*/ 221 w 1338"/>
                  <a:gd name="T29" fmla="*/ 2 h 1572"/>
                  <a:gd name="T30" fmla="*/ 224 w 1338"/>
                  <a:gd name="T31" fmla="*/ 1 h 1572"/>
                  <a:gd name="T32" fmla="*/ 225 w 1338"/>
                  <a:gd name="T33" fmla="*/ 0 h 1572"/>
                  <a:gd name="T34" fmla="*/ 210 w 1338"/>
                  <a:gd name="T35" fmla="*/ 0 h 1572"/>
                  <a:gd name="T36" fmla="*/ 209 w 1338"/>
                  <a:gd name="T37" fmla="*/ 1 h 1572"/>
                  <a:gd name="T38" fmla="*/ 205 w 1338"/>
                  <a:gd name="T39" fmla="*/ 2 h 1572"/>
                  <a:gd name="T40" fmla="*/ 200 w 1338"/>
                  <a:gd name="T41" fmla="*/ 2 h 1572"/>
                  <a:gd name="T42" fmla="*/ 193 w 1338"/>
                  <a:gd name="T43" fmla="*/ 3 h 1572"/>
                  <a:gd name="T44" fmla="*/ 184 w 1338"/>
                  <a:gd name="T45" fmla="*/ 4 h 1572"/>
                  <a:gd name="T46" fmla="*/ 174 w 1338"/>
                  <a:gd name="T47" fmla="*/ 5 h 1572"/>
                  <a:gd name="T48" fmla="*/ 162 w 1338"/>
                  <a:gd name="T49" fmla="*/ 5 h 1572"/>
                  <a:gd name="T50" fmla="*/ 148 w 1338"/>
                  <a:gd name="T51" fmla="*/ 6 h 1572"/>
                  <a:gd name="T52" fmla="*/ 133 w 1338"/>
                  <a:gd name="T53" fmla="*/ 6 h 1572"/>
                  <a:gd name="T54" fmla="*/ 118 w 1338"/>
                  <a:gd name="T55" fmla="*/ 7 h 1572"/>
                  <a:gd name="T56" fmla="*/ 100 w 1338"/>
                  <a:gd name="T57" fmla="*/ 7 h 1572"/>
                  <a:gd name="T58" fmla="*/ 82 w 1338"/>
                  <a:gd name="T59" fmla="*/ 7 h 1572"/>
                  <a:gd name="T60" fmla="*/ 63 w 1338"/>
                  <a:gd name="T61" fmla="*/ 7 h 1572"/>
                  <a:gd name="T62" fmla="*/ 43 w 1338"/>
                  <a:gd name="T63" fmla="*/ 8 h 1572"/>
                  <a:gd name="T64" fmla="*/ 22 w 1338"/>
                  <a:gd name="T65" fmla="*/ 8 h 1572"/>
                  <a:gd name="T66" fmla="*/ 0 w 1338"/>
                  <a:gd name="T67" fmla="*/ 8 h 1572"/>
                  <a:gd name="T68" fmla="*/ 0 w 1338"/>
                  <a:gd name="T69" fmla="*/ 8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8"/>
                  <a:gd name="T106" fmla="*/ 0 h 1572"/>
                  <a:gd name="T107" fmla="*/ 1338 w 1338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8" h="1572">
                    <a:moveTo>
                      <a:pt x="0" y="1572"/>
                    </a:moveTo>
                    <a:lnTo>
                      <a:pt x="137" y="1564"/>
                    </a:lnTo>
                    <a:lnTo>
                      <a:pt x="271" y="1540"/>
                    </a:lnTo>
                    <a:lnTo>
                      <a:pt x="399" y="1501"/>
                    </a:lnTo>
                    <a:lnTo>
                      <a:pt x="521" y="1448"/>
                    </a:lnTo>
                    <a:lnTo>
                      <a:pt x="638" y="1382"/>
                    </a:lnTo>
                    <a:lnTo>
                      <a:pt x="749" y="1304"/>
                    </a:lnTo>
                    <a:lnTo>
                      <a:pt x="850" y="1213"/>
                    </a:lnTo>
                    <a:lnTo>
                      <a:pt x="947" y="1112"/>
                    </a:lnTo>
                    <a:lnTo>
                      <a:pt x="1033" y="999"/>
                    </a:lnTo>
                    <a:lnTo>
                      <a:pt x="1110" y="879"/>
                    </a:lnTo>
                    <a:lnTo>
                      <a:pt x="1176" y="749"/>
                    </a:lnTo>
                    <a:lnTo>
                      <a:pt x="1232" y="612"/>
                    </a:lnTo>
                    <a:lnTo>
                      <a:pt x="1277" y="468"/>
                    </a:lnTo>
                    <a:lnTo>
                      <a:pt x="1311" y="316"/>
                    </a:lnTo>
                    <a:lnTo>
                      <a:pt x="1332" y="160"/>
                    </a:lnTo>
                    <a:lnTo>
                      <a:pt x="1338" y="0"/>
                    </a:lnTo>
                    <a:lnTo>
                      <a:pt x="1246" y="0"/>
                    </a:lnTo>
                    <a:lnTo>
                      <a:pt x="1240" y="150"/>
                    </a:lnTo>
                    <a:lnTo>
                      <a:pt x="1221" y="297"/>
                    </a:lnTo>
                    <a:lnTo>
                      <a:pt x="1190" y="436"/>
                    </a:lnTo>
                    <a:lnTo>
                      <a:pt x="1148" y="571"/>
                    </a:lnTo>
                    <a:lnTo>
                      <a:pt x="1095" y="698"/>
                    </a:lnTo>
                    <a:lnTo>
                      <a:pt x="1034" y="818"/>
                    </a:lnTo>
                    <a:lnTo>
                      <a:pt x="962" y="931"/>
                    </a:lnTo>
                    <a:lnTo>
                      <a:pt x="882" y="1036"/>
                    </a:lnTo>
                    <a:lnTo>
                      <a:pt x="794" y="1130"/>
                    </a:lnTo>
                    <a:lnTo>
                      <a:pt x="697" y="1215"/>
                    </a:lnTo>
                    <a:lnTo>
                      <a:pt x="595" y="1286"/>
                    </a:lnTo>
                    <a:lnTo>
                      <a:pt x="486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9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3" name="Freeform 15"/>
              <p:cNvSpPr>
                <a:spLocks/>
              </p:cNvSpPr>
              <p:nvPr/>
            </p:nvSpPr>
            <p:spPr bwMode="auto">
              <a:xfrm>
                <a:off x="17" y="3423"/>
                <a:ext cx="823" cy="488"/>
              </a:xfrm>
              <a:custGeom>
                <a:avLst/>
                <a:gdLst>
                  <a:gd name="T0" fmla="*/ 182 w 1176"/>
                  <a:gd name="T1" fmla="*/ 0 h 1383"/>
                  <a:gd name="T2" fmla="*/ 181 w 1176"/>
                  <a:gd name="T3" fmla="*/ 1 h 1383"/>
                  <a:gd name="T4" fmla="*/ 178 w 1176"/>
                  <a:gd name="T5" fmla="*/ 1 h 1383"/>
                  <a:gd name="T6" fmla="*/ 174 w 1176"/>
                  <a:gd name="T7" fmla="*/ 2 h 1383"/>
                  <a:gd name="T8" fmla="*/ 167 w 1176"/>
                  <a:gd name="T9" fmla="*/ 3 h 1383"/>
                  <a:gd name="T10" fmla="*/ 160 w 1176"/>
                  <a:gd name="T11" fmla="*/ 4 h 1383"/>
                  <a:gd name="T12" fmla="*/ 151 w 1176"/>
                  <a:gd name="T13" fmla="*/ 4 h 1383"/>
                  <a:gd name="T14" fmla="*/ 141 w 1176"/>
                  <a:gd name="T15" fmla="*/ 5 h 1383"/>
                  <a:gd name="T16" fmla="*/ 129 w 1176"/>
                  <a:gd name="T17" fmla="*/ 5 h 1383"/>
                  <a:gd name="T18" fmla="*/ 116 w 1176"/>
                  <a:gd name="T19" fmla="*/ 5 h 1383"/>
                  <a:gd name="T20" fmla="*/ 102 w 1176"/>
                  <a:gd name="T21" fmla="*/ 6 h 1383"/>
                  <a:gd name="T22" fmla="*/ 87 w 1176"/>
                  <a:gd name="T23" fmla="*/ 6 h 1383"/>
                  <a:gd name="T24" fmla="*/ 71 w 1176"/>
                  <a:gd name="T25" fmla="*/ 6 h 1383"/>
                  <a:gd name="T26" fmla="*/ 55 w 1176"/>
                  <a:gd name="T27" fmla="*/ 7 h 1383"/>
                  <a:gd name="T28" fmla="*/ 37 w 1176"/>
                  <a:gd name="T29" fmla="*/ 7 h 1383"/>
                  <a:gd name="T30" fmla="*/ 19 w 1176"/>
                  <a:gd name="T31" fmla="*/ 7 h 1383"/>
                  <a:gd name="T32" fmla="*/ 0 w 1176"/>
                  <a:gd name="T33" fmla="*/ 7 h 1383"/>
                  <a:gd name="T34" fmla="*/ 0 w 1176"/>
                  <a:gd name="T35" fmla="*/ 8 h 1383"/>
                  <a:gd name="T36" fmla="*/ 20 w 1176"/>
                  <a:gd name="T37" fmla="*/ 7 h 1383"/>
                  <a:gd name="T38" fmla="*/ 39 w 1176"/>
                  <a:gd name="T39" fmla="*/ 7 h 1383"/>
                  <a:gd name="T40" fmla="*/ 59 w 1176"/>
                  <a:gd name="T41" fmla="*/ 7 h 1383"/>
                  <a:gd name="T42" fmla="*/ 77 w 1176"/>
                  <a:gd name="T43" fmla="*/ 7 h 1383"/>
                  <a:gd name="T44" fmla="*/ 94 w 1176"/>
                  <a:gd name="T45" fmla="*/ 7 h 1383"/>
                  <a:gd name="T46" fmla="*/ 111 w 1176"/>
                  <a:gd name="T47" fmla="*/ 6 h 1383"/>
                  <a:gd name="T48" fmla="*/ 126 w 1176"/>
                  <a:gd name="T49" fmla="*/ 6 h 1383"/>
                  <a:gd name="T50" fmla="*/ 139 w 1176"/>
                  <a:gd name="T51" fmla="*/ 5 h 1383"/>
                  <a:gd name="T52" fmla="*/ 153 w 1176"/>
                  <a:gd name="T53" fmla="*/ 5 h 1383"/>
                  <a:gd name="T54" fmla="*/ 164 w 1176"/>
                  <a:gd name="T55" fmla="*/ 4 h 1383"/>
                  <a:gd name="T56" fmla="*/ 174 w 1176"/>
                  <a:gd name="T57" fmla="*/ 4 h 1383"/>
                  <a:gd name="T58" fmla="*/ 182 w 1176"/>
                  <a:gd name="T59" fmla="*/ 3 h 1383"/>
                  <a:gd name="T60" fmla="*/ 189 w 1176"/>
                  <a:gd name="T61" fmla="*/ 2 h 1383"/>
                  <a:gd name="T62" fmla="*/ 193 w 1176"/>
                  <a:gd name="T63" fmla="*/ 1 h 1383"/>
                  <a:gd name="T64" fmla="*/ 197 w 1176"/>
                  <a:gd name="T65" fmla="*/ 1 h 1383"/>
                  <a:gd name="T66" fmla="*/ 197 w 1176"/>
                  <a:gd name="T67" fmla="*/ 0 h 1383"/>
                  <a:gd name="T68" fmla="*/ 182 w 1176"/>
                  <a:gd name="T69" fmla="*/ 0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3"/>
                  <a:gd name="T107" fmla="*/ 1176 w 1176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3">
                    <a:moveTo>
                      <a:pt x="1084" y="0"/>
                    </a:moveTo>
                    <a:lnTo>
                      <a:pt x="1079" y="131"/>
                    </a:lnTo>
                    <a:lnTo>
                      <a:pt x="1063" y="259"/>
                    </a:lnTo>
                    <a:lnTo>
                      <a:pt x="1037" y="379"/>
                    </a:lnTo>
                    <a:lnTo>
                      <a:pt x="999" y="496"/>
                    </a:lnTo>
                    <a:lnTo>
                      <a:pt x="953" y="607"/>
                    </a:lnTo>
                    <a:lnTo>
                      <a:pt x="900" y="713"/>
                    </a:lnTo>
                    <a:lnTo>
                      <a:pt x="837" y="811"/>
                    </a:lnTo>
                    <a:lnTo>
                      <a:pt x="768" y="901"/>
                    </a:lnTo>
                    <a:lnTo>
                      <a:pt x="692" y="984"/>
                    </a:lnTo>
                    <a:lnTo>
                      <a:pt x="607" y="1058"/>
                    </a:lnTo>
                    <a:lnTo>
                      <a:pt x="517" y="1120"/>
                    </a:lnTo>
                    <a:lnTo>
                      <a:pt x="423" y="1175"/>
                    </a:lnTo>
                    <a:lnTo>
                      <a:pt x="323" y="1220"/>
                    </a:lnTo>
                    <a:lnTo>
                      <a:pt x="220" y="1250"/>
                    </a:lnTo>
                    <a:lnTo>
                      <a:pt x="112" y="1269"/>
                    </a:lnTo>
                    <a:lnTo>
                      <a:pt x="0" y="1275"/>
                    </a:lnTo>
                    <a:lnTo>
                      <a:pt x="0" y="1383"/>
                    </a:lnTo>
                    <a:lnTo>
                      <a:pt x="120" y="1377"/>
                    </a:lnTo>
                    <a:lnTo>
                      <a:pt x="236" y="1354"/>
                    </a:lnTo>
                    <a:lnTo>
                      <a:pt x="350" y="1322"/>
                    </a:lnTo>
                    <a:lnTo>
                      <a:pt x="457" y="1275"/>
                    </a:lnTo>
                    <a:lnTo>
                      <a:pt x="561" y="1216"/>
                    </a:lnTo>
                    <a:lnTo>
                      <a:pt x="659" y="1148"/>
                    </a:lnTo>
                    <a:lnTo>
                      <a:pt x="749" y="1067"/>
                    </a:lnTo>
                    <a:lnTo>
                      <a:pt x="832" y="978"/>
                    </a:lnTo>
                    <a:lnTo>
                      <a:pt x="907" y="879"/>
                    </a:lnTo>
                    <a:lnTo>
                      <a:pt x="976" y="773"/>
                    </a:lnTo>
                    <a:lnTo>
                      <a:pt x="1035" y="659"/>
                    </a:lnTo>
                    <a:lnTo>
                      <a:pt x="1084" y="538"/>
                    </a:lnTo>
                    <a:lnTo>
                      <a:pt x="1124" y="411"/>
                    </a:lnTo>
                    <a:lnTo>
                      <a:pt x="1152" y="278"/>
                    </a:lnTo>
                    <a:lnTo>
                      <a:pt x="1171" y="141"/>
                    </a:lnTo>
                    <a:lnTo>
                      <a:pt x="1176" y="0"/>
                    </a:lnTo>
                    <a:lnTo>
                      <a:pt x="1084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4" name="Freeform 16"/>
              <p:cNvSpPr>
                <a:spLocks/>
              </p:cNvSpPr>
              <p:nvPr/>
            </p:nvSpPr>
            <p:spPr bwMode="auto">
              <a:xfrm>
                <a:off x="19" y="3416"/>
                <a:ext cx="708" cy="431"/>
              </a:xfrm>
              <a:custGeom>
                <a:avLst/>
                <a:gdLst>
                  <a:gd name="T0" fmla="*/ 155 w 1011"/>
                  <a:gd name="T1" fmla="*/ 0 h 1223"/>
                  <a:gd name="T2" fmla="*/ 154 w 1011"/>
                  <a:gd name="T3" fmla="*/ 1 h 1223"/>
                  <a:gd name="T4" fmla="*/ 152 w 1011"/>
                  <a:gd name="T5" fmla="*/ 1 h 1223"/>
                  <a:gd name="T6" fmla="*/ 148 w 1011"/>
                  <a:gd name="T7" fmla="*/ 2 h 1223"/>
                  <a:gd name="T8" fmla="*/ 143 w 1011"/>
                  <a:gd name="T9" fmla="*/ 2 h 1223"/>
                  <a:gd name="T10" fmla="*/ 136 w 1011"/>
                  <a:gd name="T11" fmla="*/ 3 h 1223"/>
                  <a:gd name="T12" fmla="*/ 128 w 1011"/>
                  <a:gd name="T13" fmla="*/ 4 h 1223"/>
                  <a:gd name="T14" fmla="*/ 120 w 1011"/>
                  <a:gd name="T15" fmla="*/ 4 h 1223"/>
                  <a:gd name="T16" fmla="*/ 109 w 1011"/>
                  <a:gd name="T17" fmla="*/ 4 h 1223"/>
                  <a:gd name="T18" fmla="*/ 99 w 1011"/>
                  <a:gd name="T19" fmla="*/ 5 h 1223"/>
                  <a:gd name="T20" fmla="*/ 86 w 1011"/>
                  <a:gd name="T21" fmla="*/ 5 h 1223"/>
                  <a:gd name="T22" fmla="*/ 74 w 1011"/>
                  <a:gd name="T23" fmla="*/ 5 h 1223"/>
                  <a:gd name="T24" fmla="*/ 60 w 1011"/>
                  <a:gd name="T25" fmla="*/ 6 h 1223"/>
                  <a:gd name="T26" fmla="*/ 46 w 1011"/>
                  <a:gd name="T27" fmla="*/ 6 h 1223"/>
                  <a:gd name="T28" fmla="*/ 32 w 1011"/>
                  <a:gd name="T29" fmla="*/ 6 h 1223"/>
                  <a:gd name="T30" fmla="*/ 15 w 1011"/>
                  <a:gd name="T31" fmla="*/ 6 h 1223"/>
                  <a:gd name="T32" fmla="*/ 0 w 1011"/>
                  <a:gd name="T33" fmla="*/ 6 h 1223"/>
                  <a:gd name="T34" fmla="*/ 0 w 1011"/>
                  <a:gd name="T35" fmla="*/ 7 h 1223"/>
                  <a:gd name="T36" fmla="*/ 18 w 1011"/>
                  <a:gd name="T37" fmla="*/ 7 h 1223"/>
                  <a:gd name="T38" fmla="*/ 34 w 1011"/>
                  <a:gd name="T39" fmla="*/ 7 h 1223"/>
                  <a:gd name="T40" fmla="*/ 51 w 1011"/>
                  <a:gd name="T41" fmla="*/ 6 h 1223"/>
                  <a:gd name="T42" fmla="*/ 67 w 1011"/>
                  <a:gd name="T43" fmla="*/ 6 h 1223"/>
                  <a:gd name="T44" fmla="*/ 81 w 1011"/>
                  <a:gd name="T45" fmla="*/ 6 h 1223"/>
                  <a:gd name="T46" fmla="*/ 95 w 1011"/>
                  <a:gd name="T47" fmla="*/ 6 h 1223"/>
                  <a:gd name="T48" fmla="*/ 109 w 1011"/>
                  <a:gd name="T49" fmla="*/ 5 h 1223"/>
                  <a:gd name="T50" fmla="*/ 120 w 1011"/>
                  <a:gd name="T51" fmla="*/ 5 h 1223"/>
                  <a:gd name="T52" fmla="*/ 132 w 1011"/>
                  <a:gd name="T53" fmla="*/ 4 h 1223"/>
                  <a:gd name="T54" fmla="*/ 141 w 1011"/>
                  <a:gd name="T55" fmla="*/ 4 h 1223"/>
                  <a:gd name="T56" fmla="*/ 150 w 1011"/>
                  <a:gd name="T57" fmla="*/ 3 h 1223"/>
                  <a:gd name="T58" fmla="*/ 157 w 1011"/>
                  <a:gd name="T59" fmla="*/ 2 h 1223"/>
                  <a:gd name="T60" fmla="*/ 162 w 1011"/>
                  <a:gd name="T61" fmla="*/ 2 h 1223"/>
                  <a:gd name="T62" fmla="*/ 167 w 1011"/>
                  <a:gd name="T63" fmla="*/ 1 h 1223"/>
                  <a:gd name="T64" fmla="*/ 169 w 1011"/>
                  <a:gd name="T65" fmla="*/ 1 h 1223"/>
                  <a:gd name="T66" fmla="*/ 170 w 1011"/>
                  <a:gd name="T67" fmla="*/ 0 h 1223"/>
                  <a:gd name="T68" fmla="*/ 155 w 1011"/>
                  <a:gd name="T69" fmla="*/ 0 h 12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1"/>
                  <a:gd name="T106" fmla="*/ 0 h 1223"/>
                  <a:gd name="T107" fmla="*/ 1011 w 1011"/>
                  <a:gd name="T108" fmla="*/ 1223 h 12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1" h="1223">
                    <a:moveTo>
                      <a:pt x="919" y="0"/>
                    </a:moveTo>
                    <a:lnTo>
                      <a:pt x="914" y="112"/>
                    </a:lnTo>
                    <a:lnTo>
                      <a:pt x="902" y="222"/>
                    </a:lnTo>
                    <a:lnTo>
                      <a:pt x="879" y="326"/>
                    </a:lnTo>
                    <a:lnTo>
                      <a:pt x="847" y="428"/>
                    </a:lnTo>
                    <a:lnTo>
                      <a:pt x="808" y="525"/>
                    </a:lnTo>
                    <a:lnTo>
                      <a:pt x="763" y="619"/>
                    </a:lnTo>
                    <a:lnTo>
                      <a:pt x="710" y="703"/>
                    </a:lnTo>
                    <a:lnTo>
                      <a:pt x="650" y="785"/>
                    </a:lnTo>
                    <a:lnTo>
                      <a:pt x="585" y="857"/>
                    </a:lnTo>
                    <a:lnTo>
                      <a:pt x="514" y="920"/>
                    </a:lnTo>
                    <a:lnTo>
                      <a:pt x="438" y="979"/>
                    </a:lnTo>
                    <a:lnTo>
                      <a:pt x="358" y="1026"/>
                    </a:lnTo>
                    <a:lnTo>
                      <a:pt x="274" y="1063"/>
                    </a:lnTo>
                    <a:lnTo>
                      <a:pt x="185" y="1092"/>
                    </a:lnTo>
                    <a:lnTo>
                      <a:pt x="94" y="1109"/>
                    </a:lnTo>
                    <a:lnTo>
                      <a:pt x="0" y="1115"/>
                    </a:lnTo>
                    <a:lnTo>
                      <a:pt x="0" y="1223"/>
                    </a:lnTo>
                    <a:lnTo>
                      <a:pt x="102" y="1217"/>
                    </a:lnTo>
                    <a:lnTo>
                      <a:pt x="204" y="1198"/>
                    </a:lnTo>
                    <a:lnTo>
                      <a:pt x="301" y="1167"/>
                    </a:lnTo>
                    <a:lnTo>
                      <a:pt x="393" y="1125"/>
                    </a:lnTo>
                    <a:lnTo>
                      <a:pt x="482" y="1072"/>
                    </a:lnTo>
                    <a:lnTo>
                      <a:pt x="566" y="1009"/>
                    </a:lnTo>
                    <a:lnTo>
                      <a:pt x="645" y="939"/>
                    </a:lnTo>
                    <a:lnTo>
                      <a:pt x="716" y="858"/>
                    </a:lnTo>
                    <a:lnTo>
                      <a:pt x="781" y="770"/>
                    </a:lnTo>
                    <a:lnTo>
                      <a:pt x="839" y="675"/>
                    </a:lnTo>
                    <a:lnTo>
                      <a:pt x="889" y="573"/>
                    </a:lnTo>
                    <a:lnTo>
                      <a:pt x="932" y="470"/>
                    </a:lnTo>
                    <a:lnTo>
                      <a:pt x="965" y="358"/>
                    </a:lnTo>
                    <a:lnTo>
                      <a:pt x="991" y="240"/>
                    </a:lnTo>
                    <a:lnTo>
                      <a:pt x="1006" y="121"/>
                    </a:lnTo>
                    <a:lnTo>
                      <a:pt x="1011" y="0"/>
                    </a:lnTo>
                    <a:lnTo>
                      <a:pt x="919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pic>
            <p:nvPicPr>
              <p:cNvPr id="20545" name="Picture 1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" y="3912"/>
                <a:ext cx="366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46" name="Picture 1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68" y="3960"/>
                <a:ext cx="275" cy="2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47" name="Picture 1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" y="3654"/>
                <a:ext cx="366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48" name="Picture 20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2" y="3984"/>
                <a:ext cx="214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49" name="Freeform 21"/>
              <p:cNvSpPr>
                <a:spLocks/>
              </p:cNvSpPr>
              <p:nvPr/>
            </p:nvSpPr>
            <p:spPr bwMode="auto">
              <a:xfrm>
                <a:off x="164" y="3565"/>
                <a:ext cx="937" cy="554"/>
              </a:xfrm>
              <a:custGeom>
                <a:avLst/>
                <a:gdLst>
                  <a:gd name="T0" fmla="*/ 0 w 1337"/>
                  <a:gd name="T1" fmla="*/ 8 h 1572"/>
                  <a:gd name="T2" fmla="*/ 23 w 1337"/>
                  <a:gd name="T3" fmla="*/ 8 h 1572"/>
                  <a:gd name="T4" fmla="*/ 46 w 1337"/>
                  <a:gd name="T5" fmla="*/ 8 h 1572"/>
                  <a:gd name="T6" fmla="*/ 67 w 1337"/>
                  <a:gd name="T7" fmla="*/ 8 h 1572"/>
                  <a:gd name="T8" fmla="*/ 88 w 1337"/>
                  <a:gd name="T9" fmla="*/ 8 h 1572"/>
                  <a:gd name="T10" fmla="*/ 107 w 1337"/>
                  <a:gd name="T11" fmla="*/ 7 h 1572"/>
                  <a:gd name="T12" fmla="*/ 126 w 1337"/>
                  <a:gd name="T13" fmla="*/ 7 h 1572"/>
                  <a:gd name="T14" fmla="*/ 144 w 1337"/>
                  <a:gd name="T15" fmla="*/ 7 h 1572"/>
                  <a:gd name="T16" fmla="*/ 160 w 1337"/>
                  <a:gd name="T17" fmla="*/ 6 h 1572"/>
                  <a:gd name="T18" fmla="*/ 175 w 1337"/>
                  <a:gd name="T19" fmla="*/ 6 h 1572"/>
                  <a:gd name="T20" fmla="*/ 188 w 1337"/>
                  <a:gd name="T21" fmla="*/ 5 h 1572"/>
                  <a:gd name="T22" fmla="*/ 198 w 1337"/>
                  <a:gd name="T23" fmla="*/ 4 h 1572"/>
                  <a:gd name="T24" fmla="*/ 208 w 1337"/>
                  <a:gd name="T25" fmla="*/ 4 h 1572"/>
                  <a:gd name="T26" fmla="*/ 216 w 1337"/>
                  <a:gd name="T27" fmla="*/ 2 h 1572"/>
                  <a:gd name="T28" fmla="*/ 221 w 1337"/>
                  <a:gd name="T29" fmla="*/ 2 h 1572"/>
                  <a:gd name="T30" fmla="*/ 225 w 1337"/>
                  <a:gd name="T31" fmla="*/ 1 h 1572"/>
                  <a:gd name="T32" fmla="*/ 226 w 1337"/>
                  <a:gd name="T33" fmla="*/ 0 h 1572"/>
                  <a:gd name="T34" fmla="*/ 211 w 1337"/>
                  <a:gd name="T35" fmla="*/ 0 h 1572"/>
                  <a:gd name="T36" fmla="*/ 210 w 1337"/>
                  <a:gd name="T37" fmla="*/ 1 h 1572"/>
                  <a:gd name="T38" fmla="*/ 206 w 1337"/>
                  <a:gd name="T39" fmla="*/ 2 h 1572"/>
                  <a:gd name="T40" fmla="*/ 201 w 1337"/>
                  <a:gd name="T41" fmla="*/ 2 h 1572"/>
                  <a:gd name="T42" fmla="*/ 194 w 1337"/>
                  <a:gd name="T43" fmla="*/ 3 h 1572"/>
                  <a:gd name="T44" fmla="*/ 185 w 1337"/>
                  <a:gd name="T45" fmla="*/ 4 h 1572"/>
                  <a:gd name="T46" fmla="*/ 175 w 1337"/>
                  <a:gd name="T47" fmla="*/ 5 h 1572"/>
                  <a:gd name="T48" fmla="*/ 163 w 1337"/>
                  <a:gd name="T49" fmla="*/ 5 h 1572"/>
                  <a:gd name="T50" fmla="*/ 149 w 1337"/>
                  <a:gd name="T51" fmla="*/ 6 h 1572"/>
                  <a:gd name="T52" fmla="*/ 134 w 1337"/>
                  <a:gd name="T53" fmla="*/ 6 h 1572"/>
                  <a:gd name="T54" fmla="*/ 118 w 1337"/>
                  <a:gd name="T55" fmla="*/ 7 h 1572"/>
                  <a:gd name="T56" fmla="*/ 101 w 1337"/>
                  <a:gd name="T57" fmla="*/ 7 h 1572"/>
                  <a:gd name="T58" fmla="*/ 82 w 1337"/>
                  <a:gd name="T59" fmla="*/ 7 h 1572"/>
                  <a:gd name="T60" fmla="*/ 63 w 1337"/>
                  <a:gd name="T61" fmla="*/ 7 h 1572"/>
                  <a:gd name="T62" fmla="*/ 43 w 1337"/>
                  <a:gd name="T63" fmla="*/ 8 h 1572"/>
                  <a:gd name="T64" fmla="*/ 22 w 1337"/>
                  <a:gd name="T65" fmla="*/ 8 h 1572"/>
                  <a:gd name="T66" fmla="*/ 0 w 1337"/>
                  <a:gd name="T67" fmla="*/ 8 h 1572"/>
                  <a:gd name="T68" fmla="*/ 0 w 1337"/>
                  <a:gd name="T69" fmla="*/ 8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1572"/>
                    </a:moveTo>
                    <a:lnTo>
                      <a:pt x="136" y="1565"/>
                    </a:lnTo>
                    <a:lnTo>
                      <a:pt x="269" y="1541"/>
                    </a:lnTo>
                    <a:lnTo>
                      <a:pt x="398" y="1500"/>
                    </a:lnTo>
                    <a:lnTo>
                      <a:pt x="521" y="1447"/>
                    </a:lnTo>
                    <a:lnTo>
                      <a:pt x="637" y="1382"/>
                    </a:lnTo>
                    <a:lnTo>
                      <a:pt x="748" y="1304"/>
                    </a:lnTo>
                    <a:lnTo>
                      <a:pt x="850" y="1213"/>
                    </a:lnTo>
                    <a:lnTo>
                      <a:pt x="946" y="1112"/>
                    </a:lnTo>
                    <a:lnTo>
                      <a:pt x="1032" y="999"/>
                    </a:lnTo>
                    <a:lnTo>
                      <a:pt x="1109" y="879"/>
                    </a:lnTo>
                    <a:lnTo>
                      <a:pt x="1176" y="749"/>
                    </a:lnTo>
                    <a:lnTo>
                      <a:pt x="1231" y="612"/>
                    </a:lnTo>
                    <a:lnTo>
                      <a:pt x="1276" y="468"/>
                    </a:lnTo>
                    <a:lnTo>
                      <a:pt x="1311" y="316"/>
                    </a:lnTo>
                    <a:lnTo>
                      <a:pt x="1331" y="160"/>
                    </a:lnTo>
                    <a:lnTo>
                      <a:pt x="1337" y="0"/>
                    </a:lnTo>
                    <a:lnTo>
                      <a:pt x="1245" y="0"/>
                    </a:lnTo>
                    <a:lnTo>
                      <a:pt x="1238" y="149"/>
                    </a:lnTo>
                    <a:lnTo>
                      <a:pt x="1221" y="297"/>
                    </a:lnTo>
                    <a:lnTo>
                      <a:pt x="1189" y="436"/>
                    </a:lnTo>
                    <a:lnTo>
                      <a:pt x="1148" y="570"/>
                    </a:lnTo>
                    <a:lnTo>
                      <a:pt x="1094" y="698"/>
                    </a:lnTo>
                    <a:lnTo>
                      <a:pt x="1033" y="817"/>
                    </a:lnTo>
                    <a:lnTo>
                      <a:pt x="961" y="931"/>
                    </a:lnTo>
                    <a:lnTo>
                      <a:pt x="881" y="1035"/>
                    </a:lnTo>
                    <a:lnTo>
                      <a:pt x="793" y="1130"/>
                    </a:lnTo>
                    <a:lnTo>
                      <a:pt x="696" y="1214"/>
                    </a:lnTo>
                    <a:lnTo>
                      <a:pt x="594" y="1286"/>
                    </a:lnTo>
                    <a:lnTo>
                      <a:pt x="485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8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0" name="Freeform 22"/>
              <p:cNvSpPr>
                <a:spLocks/>
              </p:cNvSpPr>
              <p:nvPr/>
            </p:nvSpPr>
            <p:spPr bwMode="auto">
              <a:xfrm>
                <a:off x="164" y="3565"/>
                <a:ext cx="824" cy="488"/>
              </a:xfrm>
              <a:custGeom>
                <a:avLst/>
                <a:gdLst>
                  <a:gd name="T0" fmla="*/ 183 w 1176"/>
                  <a:gd name="T1" fmla="*/ 0 h 1382"/>
                  <a:gd name="T2" fmla="*/ 182 w 1176"/>
                  <a:gd name="T3" fmla="*/ 1 h 1382"/>
                  <a:gd name="T4" fmla="*/ 179 w 1176"/>
                  <a:gd name="T5" fmla="*/ 1 h 1382"/>
                  <a:gd name="T6" fmla="*/ 175 w 1176"/>
                  <a:gd name="T7" fmla="*/ 2 h 1382"/>
                  <a:gd name="T8" fmla="*/ 168 w 1176"/>
                  <a:gd name="T9" fmla="*/ 3 h 1382"/>
                  <a:gd name="T10" fmla="*/ 161 w 1176"/>
                  <a:gd name="T11" fmla="*/ 4 h 1382"/>
                  <a:gd name="T12" fmla="*/ 152 w 1176"/>
                  <a:gd name="T13" fmla="*/ 4 h 1382"/>
                  <a:gd name="T14" fmla="*/ 142 w 1176"/>
                  <a:gd name="T15" fmla="*/ 5 h 1382"/>
                  <a:gd name="T16" fmla="*/ 129 w 1176"/>
                  <a:gd name="T17" fmla="*/ 5 h 1382"/>
                  <a:gd name="T18" fmla="*/ 117 w 1176"/>
                  <a:gd name="T19" fmla="*/ 5 h 1382"/>
                  <a:gd name="T20" fmla="*/ 102 w 1176"/>
                  <a:gd name="T21" fmla="*/ 6 h 1382"/>
                  <a:gd name="T22" fmla="*/ 88 w 1176"/>
                  <a:gd name="T23" fmla="*/ 6 h 1382"/>
                  <a:gd name="T24" fmla="*/ 71 w 1176"/>
                  <a:gd name="T25" fmla="*/ 6 h 1382"/>
                  <a:gd name="T26" fmla="*/ 55 w 1176"/>
                  <a:gd name="T27" fmla="*/ 7 h 1382"/>
                  <a:gd name="T28" fmla="*/ 37 w 1176"/>
                  <a:gd name="T29" fmla="*/ 7 h 1382"/>
                  <a:gd name="T30" fmla="*/ 19 w 1176"/>
                  <a:gd name="T31" fmla="*/ 7 h 1382"/>
                  <a:gd name="T32" fmla="*/ 0 w 1176"/>
                  <a:gd name="T33" fmla="*/ 7 h 1382"/>
                  <a:gd name="T34" fmla="*/ 0 w 1176"/>
                  <a:gd name="T35" fmla="*/ 8 h 1382"/>
                  <a:gd name="T36" fmla="*/ 20 w 1176"/>
                  <a:gd name="T37" fmla="*/ 8 h 1382"/>
                  <a:gd name="T38" fmla="*/ 40 w 1176"/>
                  <a:gd name="T39" fmla="*/ 7 h 1382"/>
                  <a:gd name="T40" fmla="*/ 60 w 1176"/>
                  <a:gd name="T41" fmla="*/ 7 h 1382"/>
                  <a:gd name="T42" fmla="*/ 77 w 1176"/>
                  <a:gd name="T43" fmla="*/ 7 h 1382"/>
                  <a:gd name="T44" fmla="*/ 95 w 1176"/>
                  <a:gd name="T45" fmla="*/ 7 h 1382"/>
                  <a:gd name="T46" fmla="*/ 111 w 1176"/>
                  <a:gd name="T47" fmla="*/ 6 h 1382"/>
                  <a:gd name="T48" fmla="*/ 126 w 1176"/>
                  <a:gd name="T49" fmla="*/ 6 h 1382"/>
                  <a:gd name="T50" fmla="*/ 140 w 1176"/>
                  <a:gd name="T51" fmla="*/ 5 h 1382"/>
                  <a:gd name="T52" fmla="*/ 153 w 1176"/>
                  <a:gd name="T53" fmla="*/ 5 h 1382"/>
                  <a:gd name="T54" fmla="*/ 165 w 1176"/>
                  <a:gd name="T55" fmla="*/ 4 h 1382"/>
                  <a:gd name="T56" fmla="*/ 174 w 1176"/>
                  <a:gd name="T57" fmla="*/ 4 h 1382"/>
                  <a:gd name="T58" fmla="*/ 183 w 1176"/>
                  <a:gd name="T59" fmla="*/ 3 h 1382"/>
                  <a:gd name="T60" fmla="*/ 189 w 1176"/>
                  <a:gd name="T61" fmla="*/ 2 h 1382"/>
                  <a:gd name="T62" fmla="*/ 194 w 1176"/>
                  <a:gd name="T63" fmla="*/ 1 h 1382"/>
                  <a:gd name="T64" fmla="*/ 198 w 1176"/>
                  <a:gd name="T65" fmla="*/ 1 h 1382"/>
                  <a:gd name="T66" fmla="*/ 198 w 1176"/>
                  <a:gd name="T67" fmla="*/ 0 h 1382"/>
                  <a:gd name="T68" fmla="*/ 183 w 1176"/>
                  <a:gd name="T69" fmla="*/ 0 h 138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2"/>
                  <a:gd name="T107" fmla="*/ 1176 w 1176"/>
                  <a:gd name="T108" fmla="*/ 1382 h 138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2">
                    <a:moveTo>
                      <a:pt x="1083" y="0"/>
                    </a:moveTo>
                    <a:lnTo>
                      <a:pt x="1078" y="131"/>
                    </a:lnTo>
                    <a:lnTo>
                      <a:pt x="1062" y="257"/>
                    </a:lnTo>
                    <a:lnTo>
                      <a:pt x="1036" y="379"/>
                    </a:lnTo>
                    <a:lnTo>
                      <a:pt x="999" y="495"/>
                    </a:lnTo>
                    <a:lnTo>
                      <a:pt x="953" y="607"/>
                    </a:lnTo>
                    <a:lnTo>
                      <a:pt x="898" y="713"/>
                    </a:lnTo>
                    <a:lnTo>
                      <a:pt x="836" y="811"/>
                    </a:lnTo>
                    <a:lnTo>
                      <a:pt x="767" y="901"/>
                    </a:lnTo>
                    <a:lnTo>
                      <a:pt x="691" y="982"/>
                    </a:lnTo>
                    <a:lnTo>
                      <a:pt x="606" y="1056"/>
                    </a:lnTo>
                    <a:lnTo>
                      <a:pt x="516" y="1120"/>
                    </a:lnTo>
                    <a:lnTo>
                      <a:pt x="421" y="1174"/>
                    </a:lnTo>
                    <a:lnTo>
                      <a:pt x="322" y="1217"/>
                    </a:lnTo>
                    <a:lnTo>
                      <a:pt x="219" y="1248"/>
                    </a:lnTo>
                    <a:lnTo>
                      <a:pt x="111" y="1267"/>
                    </a:lnTo>
                    <a:lnTo>
                      <a:pt x="0" y="1274"/>
                    </a:lnTo>
                    <a:lnTo>
                      <a:pt x="0" y="1382"/>
                    </a:lnTo>
                    <a:lnTo>
                      <a:pt x="120" y="1376"/>
                    </a:lnTo>
                    <a:lnTo>
                      <a:pt x="236" y="1353"/>
                    </a:lnTo>
                    <a:lnTo>
                      <a:pt x="349" y="1320"/>
                    </a:lnTo>
                    <a:lnTo>
                      <a:pt x="456" y="1274"/>
                    </a:lnTo>
                    <a:lnTo>
                      <a:pt x="560" y="1216"/>
                    </a:lnTo>
                    <a:lnTo>
                      <a:pt x="658" y="1145"/>
                    </a:lnTo>
                    <a:lnTo>
                      <a:pt x="748" y="1066"/>
                    </a:lnTo>
                    <a:lnTo>
                      <a:pt x="831" y="977"/>
                    </a:lnTo>
                    <a:lnTo>
                      <a:pt x="907" y="879"/>
                    </a:lnTo>
                    <a:lnTo>
                      <a:pt x="975" y="773"/>
                    </a:lnTo>
                    <a:lnTo>
                      <a:pt x="1034" y="659"/>
                    </a:lnTo>
                    <a:lnTo>
                      <a:pt x="1083" y="536"/>
                    </a:lnTo>
                    <a:lnTo>
                      <a:pt x="1123" y="410"/>
                    </a:lnTo>
                    <a:lnTo>
                      <a:pt x="1151" y="277"/>
                    </a:lnTo>
                    <a:lnTo>
                      <a:pt x="1170" y="141"/>
                    </a:lnTo>
                    <a:lnTo>
                      <a:pt x="1176" y="0"/>
                    </a:lnTo>
                    <a:lnTo>
                      <a:pt x="1083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1" name="Freeform 23"/>
              <p:cNvSpPr>
                <a:spLocks/>
              </p:cNvSpPr>
              <p:nvPr/>
            </p:nvSpPr>
            <p:spPr bwMode="auto">
              <a:xfrm>
                <a:off x="164" y="3565"/>
                <a:ext cx="710" cy="420"/>
              </a:xfrm>
              <a:custGeom>
                <a:avLst/>
                <a:gdLst>
                  <a:gd name="T0" fmla="*/ 155 w 1014"/>
                  <a:gd name="T1" fmla="*/ 0 h 1193"/>
                  <a:gd name="T2" fmla="*/ 154 w 1014"/>
                  <a:gd name="T3" fmla="*/ 1 h 1193"/>
                  <a:gd name="T4" fmla="*/ 152 w 1014"/>
                  <a:gd name="T5" fmla="*/ 1 h 1193"/>
                  <a:gd name="T6" fmla="*/ 148 w 1014"/>
                  <a:gd name="T7" fmla="*/ 2 h 1193"/>
                  <a:gd name="T8" fmla="*/ 143 w 1014"/>
                  <a:gd name="T9" fmla="*/ 2 h 1193"/>
                  <a:gd name="T10" fmla="*/ 137 w 1014"/>
                  <a:gd name="T11" fmla="*/ 3 h 1193"/>
                  <a:gd name="T12" fmla="*/ 129 w 1014"/>
                  <a:gd name="T13" fmla="*/ 3 h 1193"/>
                  <a:gd name="T14" fmla="*/ 120 w 1014"/>
                  <a:gd name="T15" fmla="*/ 4 h 1193"/>
                  <a:gd name="T16" fmla="*/ 109 w 1014"/>
                  <a:gd name="T17" fmla="*/ 4 h 1193"/>
                  <a:gd name="T18" fmla="*/ 99 w 1014"/>
                  <a:gd name="T19" fmla="*/ 5 h 1193"/>
                  <a:gd name="T20" fmla="*/ 87 w 1014"/>
                  <a:gd name="T21" fmla="*/ 5 h 1193"/>
                  <a:gd name="T22" fmla="*/ 74 w 1014"/>
                  <a:gd name="T23" fmla="*/ 5 h 1193"/>
                  <a:gd name="T24" fmla="*/ 60 w 1014"/>
                  <a:gd name="T25" fmla="*/ 5 h 1193"/>
                  <a:gd name="T26" fmla="*/ 47 w 1014"/>
                  <a:gd name="T27" fmla="*/ 6 h 1193"/>
                  <a:gd name="T28" fmla="*/ 32 w 1014"/>
                  <a:gd name="T29" fmla="*/ 6 h 1193"/>
                  <a:gd name="T30" fmla="*/ 16 w 1014"/>
                  <a:gd name="T31" fmla="*/ 6 h 1193"/>
                  <a:gd name="T32" fmla="*/ 0 w 1014"/>
                  <a:gd name="T33" fmla="*/ 6 h 1193"/>
                  <a:gd name="T34" fmla="*/ 0 w 1014"/>
                  <a:gd name="T35" fmla="*/ 6 h 1193"/>
                  <a:gd name="T36" fmla="*/ 18 w 1014"/>
                  <a:gd name="T37" fmla="*/ 6 h 1193"/>
                  <a:gd name="T38" fmla="*/ 34 w 1014"/>
                  <a:gd name="T39" fmla="*/ 6 h 1193"/>
                  <a:gd name="T40" fmla="*/ 51 w 1014"/>
                  <a:gd name="T41" fmla="*/ 6 h 1193"/>
                  <a:gd name="T42" fmla="*/ 67 w 1014"/>
                  <a:gd name="T43" fmla="*/ 6 h 1193"/>
                  <a:gd name="T44" fmla="*/ 81 w 1014"/>
                  <a:gd name="T45" fmla="*/ 6 h 1193"/>
                  <a:gd name="T46" fmla="*/ 96 w 1014"/>
                  <a:gd name="T47" fmla="*/ 5 h 1193"/>
                  <a:gd name="T48" fmla="*/ 109 w 1014"/>
                  <a:gd name="T49" fmla="*/ 5 h 1193"/>
                  <a:gd name="T50" fmla="*/ 120 w 1014"/>
                  <a:gd name="T51" fmla="*/ 5 h 1193"/>
                  <a:gd name="T52" fmla="*/ 132 w 1014"/>
                  <a:gd name="T53" fmla="*/ 4 h 1193"/>
                  <a:gd name="T54" fmla="*/ 141 w 1014"/>
                  <a:gd name="T55" fmla="*/ 4 h 1193"/>
                  <a:gd name="T56" fmla="*/ 151 w 1014"/>
                  <a:gd name="T57" fmla="*/ 3 h 1193"/>
                  <a:gd name="T58" fmla="*/ 157 w 1014"/>
                  <a:gd name="T59" fmla="*/ 2 h 1193"/>
                  <a:gd name="T60" fmla="*/ 163 w 1014"/>
                  <a:gd name="T61" fmla="*/ 2 h 1193"/>
                  <a:gd name="T62" fmla="*/ 167 w 1014"/>
                  <a:gd name="T63" fmla="*/ 1 h 1193"/>
                  <a:gd name="T64" fmla="*/ 169 w 1014"/>
                  <a:gd name="T65" fmla="*/ 1 h 1193"/>
                  <a:gd name="T66" fmla="*/ 171 w 1014"/>
                  <a:gd name="T67" fmla="*/ 0 h 1193"/>
                  <a:gd name="T68" fmla="*/ 155 w 1014"/>
                  <a:gd name="T69" fmla="*/ 0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4"/>
                  <a:gd name="T106" fmla="*/ 0 h 1193"/>
                  <a:gd name="T107" fmla="*/ 1014 w 1014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4" h="1193">
                    <a:moveTo>
                      <a:pt x="922" y="0"/>
                    </a:moveTo>
                    <a:lnTo>
                      <a:pt x="916" y="112"/>
                    </a:lnTo>
                    <a:lnTo>
                      <a:pt x="904" y="220"/>
                    </a:lnTo>
                    <a:lnTo>
                      <a:pt x="881" y="322"/>
                    </a:lnTo>
                    <a:lnTo>
                      <a:pt x="850" y="423"/>
                    </a:lnTo>
                    <a:lnTo>
                      <a:pt x="810" y="517"/>
                    </a:lnTo>
                    <a:lnTo>
                      <a:pt x="764" y="607"/>
                    </a:lnTo>
                    <a:lnTo>
                      <a:pt x="711" y="691"/>
                    </a:lnTo>
                    <a:lnTo>
                      <a:pt x="651" y="767"/>
                    </a:lnTo>
                    <a:lnTo>
                      <a:pt x="587" y="838"/>
                    </a:lnTo>
                    <a:lnTo>
                      <a:pt x="515" y="899"/>
                    </a:lnTo>
                    <a:lnTo>
                      <a:pt x="439" y="953"/>
                    </a:lnTo>
                    <a:lnTo>
                      <a:pt x="359" y="1000"/>
                    </a:lnTo>
                    <a:lnTo>
                      <a:pt x="275" y="1037"/>
                    </a:lnTo>
                    <a:lnTo>
                      <a:pt x="186" y="1064"/>
                    </a:lnTo>
                    <a:lnTo>
                      <a:pt x="95" y="1078"/>
                    </a:lnTo>
                    <a:lnTo>
                      <a:pt x="0" y="1085"/>
                    </a:lnTo>
                    <a:lnTo>
                      <a:pt x="0" y="1193"/>
                    </a:lnTo>
                    <a:lnTo>
                      <a:pt x="104" y="1187"/>
                    </a:lnTo>
                    <a:lnTo>
                      <a:pt x="202" y="1169"/>
                    </a:lnTo>
                    <a:lnTo>
                      <a:pt x="302" y="1139"/>
                    </a:lnTo>
                    <a:lnTo>
                      <a:pt x="394" y="1100"/>
                    </a:lnTo>
                    <a:lnTo>
                      <a:pt x="483" y="1049"/>
                    </a:lnTo>
                    <a:lnTo>
                      <a:pt x="567" y="989"/>
                    </a:lnTo>
                    <a:lnTo>
                      <a:pt x="644" y="921"/>
                    </a:lnTo>
                    <a:lnTo>
                      <a:pt x="717" y="844"/>
                    </a:lnTo>
                    <a:lnTo>
                      <a:pt x="781" y="759"/>
                    </a:lnTo>
                    <a:lnTo>
                      <a:pt x="840" y="667"/>
                    </a:lnTo>
                    <a:lnTo>
                      <a:pt x="892" y="569"/>
                    </a:lnTo>
                    <a:lnTo>
                      <a:pt x="933" y="465"/>
                    </a:lnTo>
                    <a:lnTo>
                      <a:pt x="968" y="355"/>
                    </a:lnTo>
                    <a:lnTo>
                      <a:pt x="993" y="239"/>
                    </a:lnTo>
                    <a:lnTo>
                      <a:pt x="1008" y="122"/>
                    </a:lnTo>
                    <a:lnTo>
                      <a:pt x="1014" y="0"/>
                    </a:lnTo>
                    <a:lnTo>
                      <a:pt x="922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pic>
            <p:nvPicPr>
              <p:cNvPr id="20552" name="Picture 2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6" y="3504"/>
                <a:ext cx="768" cy="7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3" name="Picture 2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3870"/>
                <a:ext cx="488" cy="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529" name="Group 26"/>
            <p:cNvGrpSpPr>
              <a:grpSpLocks/>
            </p:cNvGrpSpPr>
            <p:nvPr/>
          </p:nvGrpSpPr>
          <p:grpSpPr bwMode="auto">
            <a:xfrm>
              <a:off x="288" y="2256"/>
              <a:ext cx="624" cy="1419"/>
              <a:chOff x="288" y="2256"/>
              <a:chExt cx="624" cy="1419"/>
            </a:xfrm>
          </p:grpSpPr>
          <p:pic>
            <p:nvPicPr>
              <p:cNvPr id="20530" name="Picture 2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387"/>
                <a:ext cx="192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1" name="Picture 2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8" y="3342"/>
                <a:ext cx="324" cy="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2" name="Picture 2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3196"/>
                <a:ext cx="432" cy="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3" name="Picture 30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2936"/>
                <a:ext cx="432" cy="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4" name="Picture 31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" y="2668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5" name="Picture 3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256"/>
                <a:ext cx="192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20484" name="Group 33"/>
          <p:cNvGrpSpPr>
            <a:grpSpLocks/>
          </p:cNvGrpSpPr>
          <p:nvPr/>
        </p:nvGrpSpPr>
        <p:grpSpPr bwMode="auto">
          <a:xfrm>
            <a:off x="10423527" y="5257800"/>
            <a:ext cx="1676400" cy="1600200"/>
            <a:chOff x="4368" y="2880"/>
            <a:chExt cx="1200" cy="1289"/>
          </a:xfrm>
        </p:grpSpPr>
        <p:sp>
          <p:nvSpPr>
            <p:cNvPr id="20511" name="Freeform 34"/>
            <p:cNvSpPr>
              <a:spLocks/>
            </p:cNvSpPr>
            <p:nvPr/>
          </p:nvSpPr>
          <p:spPr bwMode="auto">
            <a:xfrm>
              <a:off x="4819" y="363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2" name="Freeform 35"/>
            <p:cNvSpPr>
              <a:spLocks/>
            </p:cNvSpPr>
            <p:nvPr/>
          </p:nvSpPr>
          <p:spPr bwMode="auto">
            <a:xfrm>
              <a:off x="4819" y="363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1 w 1176"/>
                <a:gd name="T9" fmla="*/ 1 h 1382"/>
                <a:gd name="T10" fmla="*/ 30 w 1176"/>
                <a:gd name="T11" fmla="*/ 1 h 1382"/>
                <a:gd name="T12" fmla="*/ 28 w 1176"/>
                <a:gd name="T13" fmla="*/ 1 h 1382"/>
                <a:gd name="T14" fmla="*/ 26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3 w 1176"/>
                <a:gd name="T25" fmla="*/ 1 h 1382"/>
                <a:gd name="T26" fmla="*/ 10 w 1176"/>
                <a:gd name="T27" fmla="*/ 1 h 1382"/>
                <a:gd name="T28" fmla="*/ 7 w 1176"/>
                <a:gd name="T29" fmla="*/ 1 h 1382"/>
                <a:gd name="T30" fmla="*/ 3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7 w 1176"/>
                <a:gd name="T39" fmla="*/ 1 h 1382"/>
                <a:gd name="T40" fmla="*/ 11 w 1176"/>
                <a:gd name="T41" fmla="*/ 1 h 1382"/>
                <a:gd name="T42" fmla="*/ 14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3 w 1176"/>
                <a:gd name="T49" fmla="*/ 1 h 1382"/>
                <a:gd name="T50" fmla="*/ 26 w 1176"/>
                <a:gd name="T51" fmla="*/ 1 h 1382"/>
                <a:gd name="T52" fmla="*/ 28 w 1176"/>
                <a:gd name="T53" fmla="*/ 1 h 1382"/>
                <a:gd name="T54" fmla="*/ 30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3" name="Freeform 36"/>
            <p:cNvSpPr>
              <a:spLocks/>
            </p:cNvSpPr>
            <p:nvPr/>
          </p:nvSpPr>
          <p:spPr bwMode="auto">
            <a:xfrm>
              <a:off x="4819" y="363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4" name="Freeform 37"/>
            <p:cNvSpPr>
              <a:spLocks/>
            </p:cNvSpPr>
            <p:nvPr/>
          </p:nvSpPr>
          <p:spPr bwMode="auto">
            <a:xfrm>
              <a:off x="4586" y="377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5" name="Freeform 38"/>
            <p:cNvSpPr>
              <a:spLocks/>
            </p:cNvSpPr>
            <p:nvPr/>
          </p:nvSpPr>
          <p:spPr bwMode="auto">
            <a:xfrm>
              <a:off x="4586" y="377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2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3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0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5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6" name="Freeform 39"/>
            <p:cNvSpPr>
              <a:spLocks/>
            </p:cNvSpPr>
            <p:nvPr/>
          </p:nvSpPr>
          <p:spPr bwMode="auto">
            <a:xfrm>
              <a:off x="4586" y="377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1 w 1176"/>
                <a:gd name="T9" fmla="*/ 1 h 1383"/>
                <a:gd name="T10" fmla="*/ 30 w 1176"/>
                <a:gd name="T11" fmla="*/ 1 h 1383"/>
                <a:gd name="T12" fmla="*/ 28 w 1176"/>
                <a:gd name="T13" fmla="*/ 1 h 1383"/>
                <a:gd name="T14" fmla="*/ 26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3 w 1176"/>
                <a:gd name="T25" fmla="*/ 1 h 1383"/>
                <a:gd name="T26" fmla="*/ 10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7 w 1176"/>
                <a:gd name="T39" fmla="*/ 1 h 1383"/>
                <a:gd name="T40" fmla="*/ 11 w 1176"/>
                <a:gd name="T41" fmla="*/ 1 h 1383"/>
                <a:gd name="T42" fmla="*/ 14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3 w 1176"/>
                <a:gd name="T49" fmla="*/ 1 h 1383"/>
                <a:gd name="T50" fmla="*/ 26 w 1176"/>
                <a:gd name="T51" fmla="*/ 1 h 1383"/>
                <a:gd name="T52" fmla="*/ 28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7" name="Freeform 40"/>
            <p:cNvSpPr>
              <a:spLocks/>
            </p:cNvSpPr>
            <p:nvPr/>
          </p:nvSpPr>
          <p:spPr bwMode="auto">
            <a:xfrm>
              <a:off x="4587" y="377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20518" name="Group 41"/>
            <p:cNvGrpSpPr>
              <a:grpSpLocks/>
            </p:cNvGrpSpPr>
            <p:nvPr/>
          </p:nvGrpSpPr>
          <p:grpSpPr bwMode="auto">
            <a:xfrm>
              <a:off x="4368" y="2880"/>
              <a:ext cx="1200" cy="1264"/>
              <a:chOff x="3120" y="1632"/>
              <a:chExt cx="2640" cy="2704"/>
            </a:xfrm>
          </p:grpSpPr>
          <p:pic>
            <p:nvPicPr>
              <p:cNvPr id="20519" name="Picture 4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8" y="3296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0" name="Picture 43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40" y="2352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1" name="Picture 4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3696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2" name="Picture 4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2784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3" name="Picture 46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52" y="3808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4" name="Picture 4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0" y="3888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5" name="Picture 4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6" y="1979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6" name="Picture 4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2" y="1632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7" name="Picture 50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8" y="3141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0485" name="Text Box 51"/>
          <p:cNvSpPr txBox="1">
            <a:spLocks noChangeArrowheads="1"/>
          </p:cNvSpPr>
          <p:nvPr/>
        </p:nvSpPr>
        <p:spPr bwMode="auto">
          <a:xfrm>
            <a:off x="4860929" y="1447809"/>
            <a:ext cx="3216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grpSp>
        <p:nvGrpSpPr>
          <p:cNvPr id="20486" name="Group 74"/>
          <p:cNvGrpSpPr>
            <a:grpSpLocks/>
          </p:cNvGrpSpPr>
          <p:nvPr/>
        </p:nvGrpSpPr>
        <p:grpSpPr bwMode="auto">
          <a:xfrm>
            <a:off x="1752600" y="4038600"/>
            <a:ext cx="1600200" cy="1981200"/>
            <a:chOff x="7237863" y="4038600"/>
            <a:chExt cx="1067937" cy="1447800"/>
          </a:xfrm>
        </p:grpSpPr>
        <p:sp>
          <p:nvSpPr>
            <p:cNvPr id="62" name="Bevel 61"/>
            <p:cNvSpPr/>
            <p:nvPr/>
          </p:nvSpPr>
          <p:spPr>
            <a:xfrm>
              <a:off x="7238923" y="4572244"/>
              <a:ext cx="1066877" cy="914156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vi-VN" sz="3200">
                  <a:latin typeface="Gill Sans MT" pitchFamily="34" charset="0"/>
                </a:rPr>
                <a:t>9</a:t>
              </a:r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7237863" y="4038600"/>
              <a:ext cx="1066878" cy="533644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20487" name="Group 72"/>
          <p:cNvGrpSpPr>
            <a:grpSpLocks/>
          </p:cNvGrpSpPr>
          <p:nvPr/>
        </p:nvGrpSpPr>
        <p:grpSpPr bwMode="auto">
          <a:xfrm flipH="1">
            <a:off x="4038600" y="4191000"/>
            <a:ext cx="1752600" cy="1981200"/>
            <a:chOff x="4262651" y="4024952"/>
            <a:chExt cx="1071349" cy="1461448"/>
          </a:xfrm>
        </p:grpSpPr>
        <p:sp>
          <p:nvSpPr>
            <p:cNvPr id="59" name="Bevel 58"/>
            <p:cNvSpPr/>
            <p:nvPr/>
          </p:nvSpPr>
          <p:spPr>
            <a:xfrm>
              <a:off x="4267503" y="4571824"/>
              <a:ext cx="1066497" cy="914576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vi-VN" sz="3200">
                  <a:latin typeface="Gill Sans MT" pitchFamily="34" charset="0"/>
                </a:rPr>
                <a:t>8</a:t>
              </a:r>
            </a:p>
          </p:txBody>
        </p:sp>
        <p:sp>
          <p:nvSpPr>
            <p:cNvPr id="67" name="Isosceles Triangle 66"/>
            <p:cNvSpPr/>
            <p:nvPr/>
          </p:nvSpPr>
          <p:spPr>
            <a:xfrm>
              <a:off x="4262651" y="4024952"/>
              <a:ext cx="1066497" cy="532820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20488" name="Group 71"/>
          <p:cNvGrpSpPr>
            <a:grpSpLocks/>
          </p:cNvGrpSpPr>
          <p:nvPr/>
        </p:nvGrpSpPr>
        <p:grpSpPr bwMode="auto">
          <a:xfrm>
            <a:off x="6324600" y="4191000"/>
            <a:ext cx="1828800" cy="1905000"/>
            <a:chOff x="2734101" y="4024952"/>
            <a:chExt cx="1075899" cy="1461448"/>
          </a:xfrm>
        </p:grpSpPr>
        <p:sp>
          <p:nvSpPr>
            <p:cNvPr id="2" name="Bevel 60"/>
            <p:cNvSpPr/>
            <p:nvPr/>
          </p:nvSpPr>
          <p:spPr>
            <a:xfrm>
              <a:off x="2743440" y="4572995"/>
              <a:ext cx="1066560" cy="913405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vi-VN" sz="3200">
                  <a:latin typeface="Gill Sans MT" pitchFamily="34" charset="0"/>
                </a:rPr>
                <a:t>4</a:t>
              </a:r>
            </a:p>
          </p:txBody>
        </p:sp>
        <p:sp>
          <p:nvSpPr>
            <p:cNvPr id="3" name="Isosceles Triangle 65"/>
            <p:cNvSpPr/>
            <p:nvPr/>
          </p:nvSpPr>
          <p:spPr>
            <a:xfrm>
              <a:off x="2734101" y="4024952"/>
              <a:ext cx="1066560" cy="533429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13" name="Group 83"/>
          <p:cNvGrpSpPr>
            <a:grpSpLocks/>
          </p:cNvGrpSpPr>
          <p:nvPr/>
        </p:nvGrpSpPr>
        <p:grpSpPr bwMode="auto">
          <a:xfrm>
            <a:off x="1676400" y="1981209"/>
            <a:ext cx="1905000" cy="1204913"/>
            <a:chOff x="384" y="1392"/>
            <a:chExt cx="1200" cy="759"/>
          </a:xfrm>
        </p:grpSpPr>
        <p:sp>
          <p:nvSpPr>
            <p:cNvPr id="20503" name="TextBox 13"/>
            <p:cNvSpPr txBox="1">
              <a:spLocks noChangeArrowheads="1"/>
            </p:cNvSpPr>
            <p:nvPr/>
          </p:nvSpPr>
          <p:spPr bwMode="auto">
            <a:xfrm>
              <a:off x="624" y="1392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vi-VN" sz="2400" b="1">
                  <a:solidFill>
                    <a:srgbClr val="0000FF"/>
                  </a:solidFill>
                  <a:latin typeface="Arial Unicode MS" pitchFamily="34" charset="-128"/>
                  <a:ea typeface="Arial Unicode MS" pitchFamily="34" charset="-128"/>
                </a:rPr>
                <a:t>64 : 8</a:t>
              </a:r>
            </a:p>
          </p:txBody>
        </p:sp>
        <p:pic>
          <p:nvPicPr>
            <p:cNvPr id="20504" name="Picture 78" descr="1742011181056126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536"/>
              <a:ext cx="1200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81"/>
          <p:cNvGrpSpPr>
            <a:grpSpLocks/>
          </p:cNvGrpSpPr>
          <p:nvPr/>
        </p:nvGrpSpPr>
        <p:grpSpPr bwMode="auto">
          <a:xfrm>
            <a:off x="8458200" y="1981200"/>
            <a:ext cx="1905000" cy="1239838"/>
            <a:chOff x="4176" y="1610"/>
            <a:chExt cx="1200" cy="781"/>
          </a:xfrm>
        </p:grpSpPr>
        <p:sp>
          <p:nvSpPr>
            <p:cNvPr id="20501" name="TextBox 14"/>
            <p:cNvSpPr txBox="1">
              <a:spLocks noChangeArrowheads="1"/>
            </p:cNvSpPr>
            <p:nvPr/>
          </p:nvSpPr>
          <p:spPr bwMode="auto">
            <a:xfrm>
              <a:off x="4586" y="1610"/>
              <a:ext cx="6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vi-VN" sz="2400" b="1">
                  <a:solidFill>
                    <a:srgbClr val="0000FF"/>
                  </a:solidFill>
                  <a:latin typeface="Arial Unicode MS" pitchFamily="34" charset="-128"/>
                  <a:ea typeface="Arial Unicode MS" pitchFamily="34" charset="-128"/>
                </a:rPr>
                <a:t>72 : 8</a:t>
              </a:r>
              <a:r>
                <a:rPr lang="en-US" altLang="vi-VN" sz="2400" b="1">
                  <a:latin typeface="Arial Unicode MS" pitchFamily="34" charset="-128"/>
                  <a:ea typeface="Arial Unicode MS" pitchFamily="34" charset="-128"/>
                </a:rPr>
                <a:t>  </a:t>
              </a:r>
            </a:p>
          </p:txBody>
        </p:sp>
        <p:pic>
          <p:nvPicPr>
            <p:cNvPr id="20502" name="Picture 79" descr="1742011181056126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1776"/>
              <a:ext cx="1200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84"/>
          <p:cNvGrpSpPr>
            <a:grpSpLocks/>
          </p:cNvGrpSpPr>
          <p:nvPr/>
        </p:nvGrpSpPr>
        <p:grpSpPr bwMode="auto">
          <a:xfrm>
            <a:off x="4419600" y="2057409"/>
            <a:ext cx="1905000" cy="1204913"/>
            <a:chOff x="2112" y="1440"/>
            <a:chExt cx="1200" cy="759"/>
          </a:xfrm>
        </p:grpSpPr>
        <p:sp>
          <p:nvSpPr>
            <p:cNvPr id="20499" name="TextBox 12"/>
            <p:cNvSpPr txBox="1">
              <a:spLocks noChangeArrowheads="1"/>
            </p:cNvSpPr>
            <p:nvPr/>
          </p:nvSpPr>
          <p:spPr bwMode="auto">
            <a:xfrm>
              <a:off x="2304" y="1440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vi-VN" sz="2400" b="1">
                  <a:solidFill>
                    <a:srgbClr val="0000FF"/>
                  </a:solidFill>
                  <a:latin typeface="Arial Unicode MS" pitchFamily="34" charset="-128"/>
                  <a:ea typeface="Arial Unicode MS" pitchFamily="34" charset="-128"/>
                </a:rPr>
                <a:t>32 : 8</a:t>
              </a:r>
              <a:r>
                <a:rPr lang="en-US" altLang="vi-VN" sz="2400" b="1">
                  <a:latin typeface="Arial Unicode MS" pitchFamily="34" charset="-128"/>
                  <a:ea typeface="Arial Unicode MS" pitchFamily="34" charset="-128"/>
                </a:rPr>
                <a:t> </a:t>
              </a:r>
            </a:p>
          </p:txBody>
        </p:sp>
        <p:pic>
          <p:nvPicPr>
            <p:cNvPr id="20500" name="Picture 80" descr="1742011181056126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584"/>
              <a:ext cx="1200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492" name="Group 71"/>
          <p:cNvGrpSpPr>
            <a:grpSpLocks/>
          </p:cNvGrpSpPr>
          <p:nvPr/>
        </p:nvGrpSpPr>
        <p:grpSpPr bwMode="auto">
          <a:xfrm>
            <a:off x="8610600" y="4038600"/>
            <a:ext cx="1828800" cy="1905000"/>
            <a:chOff x="2734101" y="4024952"/>
            <a:chExt cx="1075899" cy="1461448"/>
          </a:xfrm>
        </p:grpSpPr>
        <p:sp>
          <p:nvSpPr>
            <p:cNvPr id="61" name="Bevel 60"/>
            <p:cNvSpPr/>
            <p:nvPr/>
          </p:nvSpPr>
          <p:spPr>
            <a:xfrm>
              <a:off x="2743440" y="4572995"/>
              <a:ext cx="1066560" cy="913405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vi-VN" sz="3200">
                  <a:latin typeface="Gill Sans MT" pitchFamily="34" charset="0"/>
                </a:rPr>
                <a:t>7</a:t>
              </a: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2734101" y="4024952"/>
              <a:ext cx="1066560" cy="533429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sp>
        <p:nvSpPr>
          <p:cNvPr id="20496" name="WordArt 73"/>
          <p:cNvSpPr>
            <a:spLocks noChangeArrowheads="1" noChangeShapeType="1" noTextEdit="1"/>
          </p:cNvSpPr>
          <p:nvPr/>
        </p:nvSpPr>
        <p:spPr bwMode="auto">
          <a:xfrm>
            <a:off x="2209800" y="1371609"/>
            <a:ext cx="7391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TÌM NHÀ CHO HỔ</a:t>
            </a:r>
          </a:p>
        </p:txBody>
      </p:sp>
    </p:spTree>
    <p:extLst>
      <p:ext uri="{BB962C8B-B14F-4D97-AF65-F5344CB8AC3E}">
        <p14:creationId xmlns:p14="http://schemas.microsoft.com/office/powerpoint/2010/main" val="379965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78 -0.00856 L 0.18308 0.301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36" y="1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4 0.03866 L 0.14844 0.306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805 0.08611 L -0.57279 0.3402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42" y="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8288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HP001 4 hàng" panose="020B0603050302020204" pitchFamily="34" charset="-93"/>
              </a:rPr>
              <a:t>Bảng</a:t>
            </a:r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-93"/>
              </a:rPr>
              <a:t> chia 8</a:t>
            </a:r>
            <a:endParaRPr lang="vi-VN" sz="8000" b="1" dirty="0">
              <a:solidFill>
                <a:srgbClr val="FF0000"/>
              </a:solidFill>
              <a:latin typeface="HP001 4 hàng" panose="020B0603050302020204" pitchFamily="34" charset="-93"/>
            </a:endParaRPr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990600" y="381000"/>
            <a:ext cx="9067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, 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7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11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2019</a:t>
            </a:r>
            <a:endParaRPr lang="en-US" sz="3200" b="1" dirty="0">
              <a:latin typeface="HP001 4 hàng" pitchFamily="34" charset="0"/>
              <a:cs typeface="Times New Roman" pitchFamily="18" charset="0"/>
            </a:endParaRPr>
          </a:p>
          <a:p>
            <a:pPr algn="ctr"/>
            <a:r>
              <a:rPr lang="en-US" sz="3200" b="1" u="sng" dirty="0" err="1">
                <a:latin typeface="HP001 4 hàng" pitchFamily="34" charset="0"/>
                <a:cs typeface="Times New Roman" pitchFamily="18" charset="0"/>
              </a:rPr>
              <a:t>Toán</a:t>
            </a:r>
            <a:r>
              <a:rPr lang="en-US" sz="3200" b="1" u="sng" dirty="0">
                <a:latin typeface="HP001 4 hàng" pitchFamily="34" charset="0"/>
                <a:cs typeface="Times New Roman" pitchFamily="18" charset="0"/>
              </a:rPr>
              <a:t> </a:t>
            </a:r>
            <a:endParaRPr lang="en-US" sz="4400" b="1" u="sng" dirty="0">
              <a:latin typeface="HP001 4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9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724097" y="1369419"/>
            <a:ext cx="2748743" cy="830997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4800" b="1" dirty="0">
                <a:latin typeface="VNI-Times" pitchFamily="2" charset="0"/>
              </a:rPr>
              <a:t>8 x 2 = 16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9113407" y="1328142"/>
            <a:ext cx="2697596" cy="830997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4800" b="1" dirty="0">
                <a:latin typeface="VNI-Times" pitchFamily="2" charset="0"/>
              </a:rPr>
              <a:t>16 : 8 = 2</a:t>
            </a:r>
          </a:p>
        </p:txBody>
      </p:sp>
      <p:sp>
        <p:nvSpPr>
          <p:cNvPr id="65" name="Text Box 14"/>
          <p:cNvSpPr txBox="1">
            <a:spLocks noChangeArrowheads="1"/>
          </p:cNvSpPr>
          <p:nvPr/>
        </p:nvSpPr>
        <p:spPr bwMode="auto">
          <a:xfrm>
            <a:off x="9113407" y="4097611"/>
            <a:ext cx="2697596" cy="830997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4800" b="1" dirty="0">
                <a:latin typeface="VNI-Times" pitchFamily="2" charset="0"/>
              </a:rPr>
              <a:t>24 : 8 = 3</a:t>
            </a:r>
          </a:p>
        </p:txBody>
      </p:sp>
      <p:sp>
        <p:nvSpPr>
          <p:cNvPr id="66" name="Text Box 27"/>
          <p:cNvSpPr txBox="1">
            <a:spLocks noChangeArrowheads="1"/>
          </p:cNvSpPr>
          <p:nvPr/>
        </p:nvSpPr>
        <p:spPr bwMode="auto">
          <a:xfrm>
            <a:off x="5715001" y="4105052"/>
            <a:ext cx="2743611" cy="830997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4800" b="1" dirty="0">
                <a:latin typeface="VNI-Times" pitchFamily="2" charset="0"/>
              </a:rPr>
              <a:t>8 x 3 = 24</a:t>
            </a:r>
          </a:p>
        </p:txBody>
      </p:sp>
      <p:sp>
        <p:nvSpPr>
          <p:cNvPr id="11" name="Line 33"/>
          <p:cNvSpPr>
            <a:spLocks noChangeShapeType="1"/>
          </p:cNvSpPr>
          <p:nvPr/>
        </p:nvSpPr>
        <p:spPr bwMode="auto">
          <a:xfrm>
            <a:off x="8472833" y="1752600"/>
            <a:ext cx="640571" cy="0"/>
          </a:xfrm>
          <a:prstGeom prst="line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12" name="Line 33"/>
          <p:cNvSpPr>
            <a:spLocks noChangeShapeType="1"/>
          </p:cNvSpPr>
          <p:nvPr/>
        </p:nvSpPr>
        <p:spPr bwMode="auto">
          <a:xfrm>
            <a:off x="8472833" y="4572000"/>
            <a:ext cx="640571" cy="0"/>
          </a:xfrm>
          <a:prstGeom prst="line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13" name="TextBox 12"/>
          <p:cNvSpPr txBox="1"/>
          <p:nvPr/>
        </p:nvSpPr>
        <p:spPr>
          <a:xfrm>
            <a:off x="1828800" y="838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HP001 4 hàng" panose="020B0603050302020204" pitchFamily="34" charset="-93"/>
              </a:rPr>
              <a:t>Bảng</a:t>
            </a:r>
            <a:r>
              <a:rPr lang="en-US" sz="3600" b="1" dirty="0" smtClean="0">
                <a:solidFill>
                  <a:srgbClr val="FF0000"/>
                </a:solidFill>
                <a:latin typeface="HP001 4 hàng" panose="020B0603050302020204" pitchFamily="34" charset="-93"/>
              </a:rPr>
              <a:t> chia 8</a:t>
            </a:r>
            <a:endParaRPr lang="vi-VN" sz="3600" b="1" dirty="0">
              <a:solidFill>
                <a:srgbClr val="FF0000"/>
              </a:solidFill>
              <a:latin typeface="HP001 4 hàng" panose="020B0603050302020204" pitchFamily="34" charset="-93"/>
            </a:endParaRPr>
          </a:p>
        </p:txBody>
      </p: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990600" y="228600"/>
            <a:ext cx="9067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, 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7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11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2019</a:t>
            </a:r>
            <a:endParaRPr lang="en-US" sz="2000" b="1" dirty="0">
              <a:latin typeface="HP001 4 hàng" pitchFamily="34" charset="0"/>
              <a:cs typeface="Times New Roman" pitchFamily="18" charset="0"/>
            </a:endParaRPr>
          </a:p>
          <a:p>
            <a:pPr algn="ctr"/>
            <a:r>
              <a:rPr lang="en-US" sz="2000" b="1" u="sng" dirty="0" err="1">
                <a:latin typeface="HP001 4 hàng" pitchFamily="34" charset="0"/>
                <a:cs typeface="Times New Roman" pitchFamily="18" charset="0"/>
              </a:rPr>
              <a:t>Toán</a:t>
            </a:r>
            <a:r>
              <a:rPr lang="en-US" sz="2000" b="1" u="sng" dirty="0">
                <a:latin typeface="HP001 4 hàng" pitchFamily="34" charset="0"/>
                <a:cs typeface="Times New Roman" pitchFamily="18" charset="0"/>
              </a:rPr>
              <a:t> </a:t>
            </a:r>
            <a:endParaRPr lang="en-US" sz="3200" b="1" u="sng" dirty="0">
              <a:latin typeface="HP001 4 hàng" pitchFamily="34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17619" y="1143000"/>
            <a:ext cx="1006381" cy="1981200"/>
            <a:chOff x="1535723" y="990600"/>
            <a:chExt cx="1055077" cy="1981200"/>
          </a:xfrm>
        </p:grpSpPr>
        <p:sp>
          <p:nvSpPr>
            <p:cNvPr id="16" name="Rectangle 15"/>
            <p:cNvSpPr/>
            <p:nvPr/>
          </p:nvSpPr>
          <p:spPr>
            <a:xfrm>
              <a:off x="1535723" y="990600"/>
              <a:ext cx="1055077" cy="198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16764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21336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16764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21336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16764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21336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16764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21336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736819" y="1143000"/>
            <a:ext cx="1006381" cy="1981200"/>
            <a:chOff x="1535723" y="990600"/>
            <a:chExt cx="1055077" cy="1981200"/>
          </a:xfrm>
        </p:grpSpPr>
        <p:sp>
          <p:nvSpPr>
            <p:cNvPr id="26" name="Rectangle 25"/>
            <p:cNvSpPr/>
            <p:nvPr/>
          </p:nvSpPr>
          <p:spPr>
            <a:xfrm>
              <a:off x="1535723" y="990600"/>
              <a:ext cx="1055077" cy="198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16764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21336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Connector 28"/>
            <p:cNvSpPr/>
            <p:nvPr/>
          </p:nvSpPr>
          <p:spPr>
            <a:xfrm>
              <a:off x="16764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21336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16764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21336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16764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21336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17619" y="3505200"/>
            <a:ext cx="1006381" cy="1981200"/>
            <a:chOff x="1535723" y="990600"/>
            <a:chExt cx="1055077" cy="1981200"/>
          </a:xfrm>
        </p:grpSpPr>
        <p:sp>
          <p:nvSpPr>
            <p:cNvPr id="36" name="Rectangle 35"/>
            <p:cNvSpPr/>
            <p:nvPr/>
          </p:nvSpPr>
          <p:spPr>
            <a:xfrm>
              <a:off x="1535723" y="990600"/>
              <a:ext cx="1055077" cy="198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Connector 36"/>
            <p:cNvSpPr/>
            <p:nvPr/>
          </p:nvSpPr>
          <p:spPr>
            <a:xfrm>
              <a:off x="16764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Connector 37"/>
            <p:cNvSpPr/>
            <p:nvPr/>
          </p:nvSpPr>
          <p:spPr>
            <a:xfrm>
              <a:off x="21336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lowchart: Connector 38"/>
            <p:cNvSpPr/>
            <p:nvPr/>
          </p:nvSpPr>
          <p:spPr>
            <a:xfrm>
              <a:off x="16764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21336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16764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21336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16764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21336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752600" y="3505200"/>
            <a:ext cx="1006381" cy="1981200"/>
            <a:chOff x="1535723" y="990600"/>
            <a:chExt cx="1055077" cy="1981200"/>
          </a:xfrm>
        </p:grpSpPr>
        <p:sp>
          <p:nvSpPr>
            <p:cNvPr id="46" name="Rectangle 45"/>
            <p:cNvSpPr/>
            <p:nvPr/>
          </p:nvSpPr>
          <p:spPr>
            <a:xfrm>
              <a:off x="1535723" y="990600"/>
              <a:ext cx="1055077" cy="198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16764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Connector 47"/>
            <p:cNvSpPr/>
            <p:nvPr/>
          </p:nvSpPr>
          <p:spPr>
            <a:xfrm>
              <a:off x="21336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lowchart: Connector 48"/>
            <p:cNvSpPr/>
            <p:nvPr/>
          </p:nvSpPr>
          <p:spPr>
            <a:xfrm>
              <a:off x="16764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Connector 49"/>
            <p:cNvSpPr/>
            <p:nvPr/>
          </p:nvSpPr>
          <p:spPr>
            <a:xfrm>
              <a:off x="21336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Connector 50"/>
            <p:cNvSpPr/>
            <p:nvPr/>
          </p:nvSpPr>
          <p:spPr>
            <a:xfrm>
              <a:off x="16764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21336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lowchart: Connector 52"/>
            <p:cNvSpPr/>
            <p:nvPr/>
          </p:nvSpPr>
          <p:spPr>
            <a:xfrm>
              <a:off x="16764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lowchart: Connector 53"/>
            <p:cNvSpPr/>
            <p:nvPr/>
          </p:nvSpPr>
          <p:spPr>
            <a:xfrm>
              <a:off x="21336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956019" y="3505200"/>
            <a:ext cx="1006381" cy="1981200"/>
            <a:chOff x="1535723" y="990600"/>
            <a:chExt cx="1055077" cy="1981200"/>
          </a:xfrm>
        </p:grpSpPr>
        <p:sp>
          <p:nvSpPr>
            <p:cNvPr id="56" name="Rectangle 55"/>
            <p:cNvSpPr/>
            <p:nvPr/>
          </p:nvSpPr>
          <p:spPr>
            <a:xfrm>
              <a:off x="1535723" y="990600"/>
              <a:ext cx="1055077" cy="198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lowchart: Connector 56"/>
            <p:cNvSpPr/>
            <p:nvPr/>
          </p:nvSpPr>
          <p:spPr>
            <a:xfrm>
              <a:off x="16764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lowchart: Connector 57"/>
            <p:cNvSpPr/>
            <p:nvPr/>
          </p:nvSpPr>
          <p:spPr>
            <a:xfrm>
              <a:off x="2133600" y="11430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lowchart: Connector 58"/>
            <p:cNvSpPr/>
            <p:nvPr/>
          </p:nvSpPr>
          <p:spPr>
            <a:xfrm>
              <a:off x="16764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lowchart: Connector 59"/>
            <p:cNvSpPr/>
            <p:nvPr/>
          </p:nvSpPr>
          <p:spPr>
            <a:xfrm>
              <a:off x="2133600" y="16002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lowchart: Connector 60"/>
            <p:cNvSpPr/>
            <p:nvPr/>
          </p:nvSpPr>
          <p:spPr>
            <a:xfrm>
              <a:off x="16764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lowchart: Connector 61"/>
            <p:cNvSpPr/>
            <p:nvPr/>
          </p:nvSpPr>
          <p:spPr>
            <a:xfrm>
              <a:off x="2133600" y="20574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16764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lowchart: Connector 66"/>
            <p:cNvSpPr/>
            <p:nvPr/>
          </p:nvSpPr>
          <p:spPr>
            <a:xfrm>
              <a:off x="2133600" y="2514600"/>
              <a:ext cx="304800" cy="381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3537023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  <p:bldP spid="4109" grpId="0" animBg="1"/>
      <p:bldP spid="65" grpId="0" animBg="1"/>
      <p:bldP spid="66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1371603" y="1722440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3  = 24 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3981449" y="951626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953005" y="1600200"/>
            <a:ext cx="377558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: 8 =  3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1371603" y="1189040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2  = 16 </a:t>
            </a:r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3981449" y="2094626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1371603" y="2942514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5  = 40 </a:t>
            </a:r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3962401" y="1561226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4953005" y="1066800"/>
            <a:ext cx="377558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: 8 =  2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1371603" y="579438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1  =   8 </a:t>
            </a: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1371603" y="2332040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4  = 32</a:t>
            </a: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5181605" y="457200"/>
            <a:ext cx="377558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: 8 =  </a:t>
            </a: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1371603" y="3523539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6  = 48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1381127" y="4171239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7  = 56</a:t>
            </a:r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1362075" y="4752264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8  = 64</a:t>
            </a:r>
          </a:p>
        </p:txBody>
      </p:sp>
      <p:sp>
        <p:nvSpPr>
          <p:cNvPr id="47" name="Text Box 46"/>
          <p:cNvSpPr txBox="1">
            <a:spLocks noChangeArrowheads="1"/>
          </p:cNvSpPr>
          <p:nvPr/>
        </p:nvSpPr>
        <p:spPr bwMode="auto">
          <a:xfrm>
            <a:off x="1381127" y="5304714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9  = 72</a:t>
            </a:r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1333503" y="5914314"/>
            <a:ext cx="3101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10 = 80</a:t>
            </a:r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3962401" y="2751851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>
            <a:off x="3971925" y="3362325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3962401" y="3943350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3962401" y="4610100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3962401" y="5162550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3981449" y="5695950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3981449" y="6324600"/>
            <a:ext cx="107873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 sz="3600"/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4953000" y="2286000"/>
            <a:ext cx="2438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: 8 = </a:t>
            </a:r>
          </a:p>
        </p:txBody>
      </p:sp>
      <p:sp>
        <p:nvSpPr>
          <p:cNvPr id="58" name="Text Box 91"/>
          <p:cNvSpPr txBox="1">
            <a:spLocks noChangeArrowheads="1"/>
          </p:cNvSpPr>
          <p:nvPr/>
        </p:nvSpPr>
        <p:spPr bwMode="auto">
          <a:xfrm>
            <a:off x="5105400" y="3018714"/>
            <a:ext cx="2133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: 8 = </a:t>
            </a:r>
          </a:p>
        </p:txBody>
      </p:sp>
      <p:sp>
        <p:nvSpPr>
          <p:cNvPr id="59" name="Text Box 92"/>
          <p:cNvSpPr txBox="1">
            <a:spLocks noChangeArrowheads="1"/>
          </p:cNvSpPr>
          <p:nvPr/>
        </p:nvSpPr>
        <p:spPr bwMode="auto">
          <a:xfrm>
            <a:off x="5163344" y="3552115"/>
            <a:ext cx="33710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: 8 =  </a:t>
            </a:r>
          </a:p>
        </p:txBody>
      </p:sp>
      <p:sp>
        <p:nvSpPr>
          <p:cNvPr id="60" name="Text Box 93"/>
          <p:cNvSpPr txBox="1">
            <a:spLocks noChangeArrowheads="1"/>
          </p:cNvSpPr>
          <p:nvPr/>
        </p:nvSpPr>
        <p:spPr bwMode="auto">
          <a:xfrm>
            <a:off x="5178289" y="4237918"/>
            <a:ext cx="35058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: 8 =  </a:t>
            </a:r>
          </a:p>
        </p:txBody>
      </p:sp>
      <p:sp>
        <p:nvSpPr>
          <p:cNvPr id="61" name="Text Box 94"/>
          <p:cNvSpPr txBox="1">
            <a:spLocks noChangeArrowheads="1"/>
          </p:cNvSpPr>
          <p:nvPr/>
        </p:nvSpPr>
        <p:spPr bwMode="auto">
          <a:xfrm>
            <a:off x="5214731" y="4771318"/>
            <a:ext cx="33710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: 8 =  </a:t>
            </a:r>
          </a:p>
        </p:txBody>
      </p:sp>
      <p:sp>
        <p:nvSpPr>
          <p:cNvPr id="62" name="Text Box 95"/>
          <p:cNvSpPr txBox="1">
            <a:spLocks noChangeArrowheads="1"/>
          </p:cNvSpPr>
          <p:nvPr/>
        </p:nvSpPr>
        <p:spPr bwMode="auto">
          <a:xfrm>
            <a:off x="5251176" y="5295193"/>
            <a:ext cx="32362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: 8 =  </a:t>
            </a:r>
          </a:p>
        </p:txBody>
      </p:sp>
      <p:sp>
        <p:nvSpPr>
          <p:cNvPr id="63" name="Text Box 96"/>
          <p:cNvSpPr txBox="1">
            <a:spLocks noChangeArrowheads="1"/>
          </p:cNvSpPr>
          <p:nvPr/>
        </p:nvSpPr>
        <p:spPr bwMode="auto">
          <a:xfrm>
            <a:off x="5257801" y="5895268"/>
            <a:ext cx="296653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: 8 </a:t>
            </a:r>
            <a:r>
              <a:rPr lang="en-US" altLang="vi-VN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vi-VN" sz="4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2"/>
          <p:cNvSpPr>
            <a:spLocks noChangeArrowheads="1"/>
          </p:cNvSpPr>
          <p:nvPr/>
        </p:nvSpPr>
        <p:spPr bwMode="auto">
          <a:xfrm>
            <a:off x="4800600" y="579440"/>
            <a:ext cx="3276600" cy="6085265"/>
          </a:xfrm>
          <a:prstGeom prst="rect">
            <a:avLst/>
          </a:prstGeom>
          <a:noFill/>
          <a:ln w="38100" cmpd="dbl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 sz="3600"/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6924680" y="2826018"/>
            <a:ext cx="7437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4" name="Text Box 55"/>
          <p:cNvSpPr txBox="1">
            <a:spLocks noChangeArrowheads="1"/>
          </p:cNvSpPr>
          <p:nvPr/>
        </p:nvSpPr>
        <p:spPr bwMode="auto">
          <a:xfrm>
            <a:off x="6952472" y="413181"/>
            <a:ext cx="7437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6938457" y="3351489"/>
            <a:ext cx="7437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6934200" y="4105870"/>
            <a:ext cx="7437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6924680" y="4572000"/>
            <a:ext cx="7437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9" name="Text Box 55"/>
          <p:cNvSpPr txBox="1">
            <a:spLocks noChangeArrowheads="1"/>
          </p:cNvSpPr>
          <p:nvPr/>
        </p:nvSpPr>
        <p:spPr bwMode="auto">
          <a:xfrm>
            <a:off x="6934200" y="5172670"/>
            <a:ext cx="7437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0" name="Text Box 55"/>
          <p:cNvSpPr txBox="1">
            <a:spLocks noChangeArrowheads="1"/>
          </p:cNvSpPr>
          <p:nvPr/>
        </p:nvSpPr>
        <p:spPr bwMode="auto">
          <a:xfrm>
            <a:off x="6858006" y="5741372"/>
            <a:ext cx="9856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vi-VN" sz="4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 Box 55"/>
          <p:cNvSpPr txBox="1">
            <a:spLocks noChangeArrowheads="1"/>
          </p:cNvSpPr>
          <p:nvPr/>
        </p:nvSpPr>
        <p:spPr bwMode="auto">
          <a:xfrm>
            <a:off x="6934200" y="2209800"/>
            <a:ext cx="7437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vi-VN" sz="4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53001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5" grpId="0" animBg="1"/>
      <p:bldP spid="57" grpId="0"/>
      <p:bldP spid="64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24600" y="523875"/>
            <a:ext cx="533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=</a:t>
            </a:r>
            <a:br>
              <a:rPr lang="en-US" altLang="vi-VN" sz="4000" b="1">
                <a:solidFill>
                  <a:srgbClr val="FF0000"/>
                </a:solidFill>
              </a:rPr>
            </a:br>
            <a:endParaRPr lang="en-US" altLang="vi-VN" sz="4000" b="1">
              <a:solidFill>
                <a:srgbClr val="FF0000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0" y="495300"/>
            <a:ext cx="9144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 dirty="0">
                <a:solidFill>
                  <a:srgbClr val="FF0000"/>
                </a:solidFill>
              </a:rPr>
              <a:t>  8  16  24  32  40  48  56  64  72  80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858000" y="495300"/>
            <a:ext cx="8382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 dirty="0">
                <a:solidFill>
                  <a:srgbClr val="FF0000"/>
                </a:solidFill>
              </a:rPr>
              <a:t>  1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2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3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4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5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6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7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  9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334000" y="457200"/>
            <a:ext cx="3810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>
                <a:solidFill>
                  <a:srgbClr val="FF0000"/>
                </a:solidFill>
              </a:rPr>
              <a:t>: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  </a:t>
            </a:r>
            <a:br>
              <a:rPr lang="en-US" altLang="vi-VN" sz="4000" b="1">
                <a:solidFill>
                  <a:srgbClr val="FF0000"/>
                </a:solidFill>
              </a:rPr>
            </a:br>
            <a:r>
              <a:rPr lang="en-US" altLang="vi-VN" sz="40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791200" y="495300"/>
            <a:ext cx="533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 dirty="0">
                <a:solidFill>
                  <a:srgbClr val="FF0000"/>
                </a:solidFill>
              </a:rPr>
              <a:t>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88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88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88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r>
              <a:rPr lang="en-US" altLang="vi-VN" sz="4000" b="1" dirty="0">
                <a:solidFill>
                  <a:srgbClr val="FF0000"/>
                </a:solidFill>
              </a:rPr>
              <a:t>8</a:t>
            </a:r>
            <a:br>
              <a:rPr lang="en-US" altLang="vi-VN" sz="4000" b="1" dirty="0">
                <a:solidFill>
                  <a:srgbClr val="FF0000"/>
                </a:solidFill>
              </a:rPr>
            </a:br>
            <a:endParaRPr lang="en-US" altLang="vi-VN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28184"/>
              </p:ext>
            </p:extLst>
          </p:nvPr>
        </p:nvGraphicFramePr>
        <p:xfrm>
          <a:off x="381000" y="5176837"/>
          <a:ext cx="1371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Clip" r:id="rId3" imgW="1820863" imgH="2530475" progId="">
                  <p:embed/>
                </p:oleObj>
              </mc:Choice>
              <mc:Fallback>
                <p:oleObj name="Clip" r:id="rId3" imgW="1820863" imgH="2530475" progId="">
                  <p:embed/>
                  <p:pic>
                    <p:nvPicPr>
                      <p:cNvPr id="61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76837"/>
                        <a:ext cx="13716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5" name="Picture 9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91" y="266700"/>
            <a:ext cx="742951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0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206" y="76200"/>
            <a:ext cx="74295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23" descr="787909qz1oa7pluv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1" y="4800600"/>
            <a:ext cx="523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12020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4" grpId="1"/>
      <p:bldP spid="12295" grpId="0"/>
      <p:bldP spid="12295" grpId="1"/>
      <p:bldP spid="12297" grpId="0"/>
      <p:bldP spid="12298" grpId="0"/>
      <p:bldP spid="1229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942787" y="990609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2"/>
          <p:cNvGrpSpPr/>
          <p:nvPr/>
        </p:nvGrpSpPr>
        <p:grpSpPr>
          <a:xfrm>
            <a:off x="4978400" y="1648027"/>
            <a:ext cx="3759200" cy="4905173"/>
            <a:chOff x="3733800" y="1648027"/>
            <a:chExt cx="2819400" cy="4905173"/>
          </a:xfrm>
        </p:grpSpPr>
        <p:grpSp>
          <p:nvGrpSpPr>
            <p:cNvPr id="3" name="Group 127"/>
            <p:cNvGrpSpPr/>
            <p:nvPr/>
          </p:nvGrpSpPr>
          <p:grpSpPr>
            <a:xfrm>
              <a:off x="3733800" y="1648027"/>
              <a:ext cx="2819400" cy="4905173"/>
              <a:chOff x="3733800" y="1648027"/>
              <a:chExt cx="2819400" cy="4905173"/>
            </a:xfrm>
          </p:grpSpPr>
          <p:sp>
            <p:nvSpPr>
              <p:cNvPr id="81" name="Rectangle 62"/>
              <p:cNvSpPr>
                <a:spLocks noChangeArrowheads="1"/>
              </p:cNvSpPr>
              <p:nvPr/>
            </p:nvSpPr>
            <p:spPr bwMode="auto">
              <a:xfrm>
                <a:off x="3827780" y="1697294"/>
                <a:ext cx="1973580" cy="4855906"/>
              </a:xfrm>
              <a:prstGeom prst="rect">
                <a:avLst/>
              </a:prstGeom>
              <a:noFill/>
              <a:ln w="38100" cmpd="dbl">
                <a:solidFill>
                  <a:srgbClr val="0000CC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Text Box 92"/>
              <p:cNvSpPr txBox="1">
                <a:spLocks noChangeArrowheads="1"/>
              </p:cNvSpPr>
              <p:nvPr/>
            </p:nvSpPr>
            <p:spPr bwMode="auto">
              <a:xfrm>
                <a:off x="3810000" y="3991305"/>
                <a:ext cx="23495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48 : 8 =  </a:t>
                </a:r>
              </a:p>
            </p:txBody>
          </p:sp>
          <p:sp>
            <p:nvSpPr>
              <p:cNvPr id="101" name="Text Box 93"/>
              <p:cNvSpPr txBox="1">
                <a:spLocks noChangeArrowheads="1"/>
              </p:cNvSpPr>
              <p:nvPr/>
            </p:nvSpPr>
            <p:spPr bwMode="auto">
              <a:xfrm>
                <a:off x="3810000" y="4536651"/>
                <a:ext cx="244348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56 : 8 =  </a:t>
                </a:r>
              </a:p>
            </p:txBody>
          </p:sp>
          <p:sp>
            <p:nvSpPr>
              <p:cNvPr id="111" name="Text Box 94"/>
              <p:cNvSpPr txBox="1">
                <a:spLocks noChangeArrowheads="1"/>
              </p:cNvSpPr>
              <p:nvPr/>
            </p:nvSpPr>
            <p:spPr bwMode="auto">
              <a:xfrm>
                <a:off x="3810000" y="4978364"/>
                <a:ext cx="23495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64 : 8 =  </a:t>
                </a:r>
              </a:p>
            </p:txBody>
          </p:sp>
          <p:sp>
            <p:nvSpPr>
              <p:cNvPr id="112" name="Text Box 95"/>
              <p:cNvSpPr txBox="1">
                <a:spLocks noChangeArrowheads="1"/>
              </p:cNvSpPr>
              <p:nvPr/>
            </p:nvSpPr>
            <p:spPr bwMode="auto">
              <a:xfrm>
                <a:off x="3810000" y="5489731"/>
                <a:ext cx="225552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72 : 8 =  </a:t>
                </a:r>
              </a:p>
            </p:txBody>
          </p:sp>
          <p:sp>
            <p:nvSpPr>
              <p:cNvPr id="113" name="Text Box 96"/>
              <p:cNvSpPr txBox="1">
                <a:spLocks noChangeArrowheads="1"/>
              </p:cNvSpPr>
              <p:nvPr/>
            </p:nvSpPr>
            <p:spPr bwMode="auto">
              <a:xfrm>
                <a:off x="3810000" y="5943600"/>
                <a:ext cx="206756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80 : 8 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en-US" sz="2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Text Box 34"/>
              <p:cNvSpPr txBox="1">
                <a:spLocks noChangeArrowheads="1"/>
              </p:cNvSpPr>
              <p:nvPr/>
            </p:nvSpPr>
            <p:spPr bwMode="auto">
              <a:xfrm>
                <a:off x="3733800" y="2626591"/>
                <a:ext cx="263144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24 : 8 =  3</a:t>
                </a:r>
              </a:p>
            </p:txBody>
          </p:sp>
          <p:sp>
            <p:nvSpPr>
              <p:cNvPr id="115" name="Text Box 39"/>
              <p:cNvSpPr txBox="1">
                <a:spLocks noChangeArrowheads="1"/>
              </p:cNvSpPr>
              <p:nvPr/>
            </p:nvSpPr>
            <p:spPr bwMode="auto">
              <a:xfrm>
                <a:off x="3733800" y="2137309"/>
                <a:ext cx="263144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16 : 8 =  2</a:t>
                </a:r>
              </a:p>
            </p:txBody>
          </p:sp>
          <p:sp>
            <p:nvSpPr>
              <p:cNvPr id="116" name="Text Box 42"/>
              <p:cNvSpPr txBox="1">
                <a:spLocks noChangeArrowheads="1"/>
              </p:cNvSpPr>
              <p:nvPr/>
            </p:nvSpPr>
            <p:spPr bwMode="auto">
              <a:xfrm>
                <a:off x="3921760" y="1648027"/>
                <a:ext cx="263144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8 : 8 =  1</a:t>
                </a:r>
              </a:p>
            </p:txBody>
          </p:sp>
          <p:sp>
            <p:nvSpPr>
              <p:cNvPr id="117" name="Text Box 55"/>
              <p:cNvSpPr txBox="1">
                <a:spLocks noChangeArrowheads="1"/>
              </p:cNvSpPr>
              <p:nvPr/>
            </p:nvSpPr>
            <p:spPr bwMode="auto">
              <a:xfrm>
                <a:off x="3733800" y="3115873"/>
                <a:ext cx="263144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32 : 8 =  </a:t>
                </a:r>
              </a:p>
            </p:txBody>
          </p:sp>
          <p:sp>
            <p:nvSpPr>
              <p:cNvPr id="118" name="Text Box 91"/>
              <p:cNvSpPr txBox="1">
                <a:spLocks noChangeArrowheads="1"/>
              </p:cNvSpPr>
              <p:nvPr/>
            </p:nvSpPr>
            <p:spPr bwMode="auto">
              <a:xfrm>
                <a:off x="3810000" y="3532603"/>
                <a:ext cx="263144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40 : 8 =  </a:t>
                </a:r>
              </a:p>
            </p:txBody>
          </p:sp>
        </p:grpSp>
        <p:sp>
          <p:nvSpPr>
            <p:cNvPr id="120" name="TextBox 119"/>
            <p:cNvSpPr txBox="1"/>
            <p:nvPr/>
          </p:nvSpPr>
          <p:spPr>
            <a:xfrm>
              <a:off x="4808618" y="3134380"/>
              <a:ext cx="44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800600" y="3505200"/>
              <a:ext cx="44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800600" y="3962400"/>
              <a:ext cx="44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800600" y="4495800"/>
              <a:ext cx="44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800600" y="4953000"/>
              <a:ext cx="44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4800600" y="5496580"/>
              <a:ext cx="449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686300" y="5943600"/>
              <a:ext cx="6777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4" name="Picture 3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7941" y="2209800"/>
            <a:ext cx="480059" cy="36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124200"/>
            <a:ext cx="620537" cy="47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117554"/>
            <a:ext cx="397933" cy="30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1857" y="5943600"/>
            <a:ext cx="60234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1" y="1790700"/>
            <a:ext cx="351366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8377" y="2743200"/>
            <a:ext cx="40156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650539"/>
            <a:ext cx="398480" cy="30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46951" y="5638800"/>
            <a:ext cx="349049" cy="264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11"/>
          <p:cNvSpPr txBox="1">
            <a:spLocks noChangeArrowheads="1"/>
          </p:cNvSpPr>
          <p:nvPr/>
        </p:nvSpPr>
        <p:spPr bwMode="auto">
          <a:xfrm>
            <a:off x="1828800" y="1524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3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581400"/>
            <a:ext cx="501449" cy="38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5029200"/>
            <a:ext cx="501449" cy="38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756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24600" y="447675"/>
            <a:ext cx="533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r>
              <a:rPr lang="en-US" altLang="vi-VN" sz="4000" b="1"/>
              <a:t>=</a:t>
            </a:r>
            <a:br>
              <a:rPr lang="en-US" altLang="vi-VN" sz="4000" b="1"/>
            </a:br>
            <a:endParaRPr lang="en-US" altLang="vi-VN" sz="4000" b="1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0" y="419100"/>
            <a:ext cx="9144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  8  16  24  32  40  48  56  64  72  80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858000" y="419100"/>
            <a:ext cx="8382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  1</a:t>
            </a:r>
            <a:br>
              <a:rPr lang="en-US" altLang="vi-VN" sz="4000" b="1"/>
            </a:br>
            <a:r>
              <a:rPr lang="en-US" altLang="vi-VN" sz="4000" b="1"/>
              <a:t>  2</a:t>
            </a:r>
            <a:br>
              <a:rPr lang="en-US" altLang="vi-VN" sz="4000" b="1"/>
            </a:br>
            <a:r>
              <a:rPr lang="en-US" altLang="vi-VN" sz="4000" b="1"/>
              <a:t>  3</a:t>
            </a:r>
            <a:br>
              <a:rPr lang="en-US" altLang="vi-VN" sz="4000" b="1"/>
            </a:br>
            <a:r>
              <a:rPr lang="en-US" altLang="vi-VN" sz="4000" b="1"/>
              <a:t>  4</a:t>
            </a:r>
            <a:br>
              <a:rPr lang="en-US" altLang="vi-VN" sz="4000" b="1"/>
            </a:br>
            <a:r>
              <a:rPr lang="en-US" altLang="vi-VN" sz="4000" b="1"/>
              <a:t>  5</a:t>
            </a:r>
            <a:br>
              <a:rPr lang="en-US" altLang="vi-VN" sz="4000" b="1"/>
            </a:br>
            <a:r>
              <a:rPr lang="en-US" altLang="vi-VN" sz="4000" b="1"/>
              <a:t>  6</a:t>
            </a:r>
            <a:br>
              <a:rPr lang="en-US" altLang="vi-VN" sz="4000" b="1"/>
            </a:br>
            <a:r>
              <a:rPr lang="en-US" altLang="vi-VN" sz="4000" b="1"/>
              <a:t>  7</a:t>
            </a:r>
            <a:br>
              <a:rPr lang="en-US" altLang="vi-VN" sz="4000" b="1"/>
            </a:br>
            <a:r>
              <a:rPr lang="en-US" altLang="vi-VN" sz="4000" b="1"/>
              <a:t>  8</a:t>
            </a:r>
            <a:br>
              <a:rPr lang="en-US" altLang="vi-VN" sz="4000" b="1"/>
            </a:br>
            <a:r>
              <a:rPr lang="en-US" altLang="vi-VN" sz="4000" b="1"/>
              <a:t>  9</a:t>
            </a:r>
            <a:br>
              <a:rPr lang="en-US" altLang="vi-VN" sz="4000" b="1"/>
            </a:br>
            <a:r>
              <a:rPr lang="en-US" altLang="vi-VN" sz="4000" b="1"/>
              <a:t>10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334000" y="381000"/>
            <a:ext cx="3810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/>
              <a:t>: </a:t>
            </a:r>
            <a:br>
              <a:rPr lang="en-US" altLang="vi-VN" sz="4000" b="1"/>
            </a:br>
            <a:r>
              <a:rPr lang="en-US" altLang="vi-VN" sz="4000" b="1"/>
              <a:t>: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  </a:t>
            </a:r>
            <a:br>
              <a:rPr lang="en-US" altLang="vi-VN" sz="4000" b="1"/>
            </a:br>
            <a:r>
              <a:rPr lang="en-US" altLang="vi-VN" sz="4000" b="1"/>
              <a:t>: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715000" y="381000"/>
            <a:ext cx="533400" cy="170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000" b="1" dirty="0"/>
              <a:t>8</a:t>
            </a:r>
            <a:br>
              <a:rPr lang="en-US" altLang="vi-VN" sz="4000" b="1" dirty="0"/>
            </a:br>
            <a:r>
              <a:rPr lang="en-US" altLang="vi-VN" sz="4000" b="1" dirty="0"/>
              <a:t>8</a:t>
            </a:r>
            <a:br>
              <a:rPr lang="en-US" altLang="vi-VN" sz="4000" b="1" dirty="0"/>
            </a:br>
            <a:r>
              <a:rPr lang="en-US" altLang="vi-VN" sz="4000" b="1" dirty="0"/>
              <a:t>8</a:t>
            </a:r>
            <a:br>
              <a:rPr lang="en-US" altLang="vi-VN" sz="4000" b="1" dirty="0"/>
            </a:br>
            <a:r>
              <a:rPr lang="en-US" altLang="vi-VN" sz="4000" b="1" dirty="0"/>
              <a:t>88</a:t>
            </a:r>
            <a:br>
              <a:rPr lang="en-US" altLang="vi-VN" sz="4000" b="1" dirty="0"/>
            </a:br>
            <a:r>
              <a:rPr lang="en-US" altLang="vi-VN" sz="4000" b="1" dirty="0"/>
              <a:t>88</a:t>
            </a:r>
            <a:br>
              <a:rPr lang="en-US" altLang="vi-VN" sz="4000" b="1" dirty="0"/>
            </a:br>
            <a:r>
              <a:rPr lang="en-US" altLang="vi-VN" sz="4000" b="1" dirty="0"/>
              <a:t>88</a:t>
            </a:r>
            <a:br>
              <a:rPr lang="en-US" altLang="vi-VN" sz="4000" b="1" dirty="0"/>
            </a:br>
            <a:r>
              <a:rPr lang="en-US" altLang="vi-VN" sz="4000" b="1" dirty="0"/>
              <a:t>8</a:t>
            </a:r>
            <a:br>
              <a:rPr lang="en-US" altLang="vi-VN" sz="4000" b="1" dirty="0"/>
            </a:br>
            <a:endParaRPr lang="en-US" altLang="vi-VN" sz="4000" b="1" dirty="0"/>
          </a:p>
        </p:txBody>
      </p:sp>
      <p:graphicFrame>
        <p:nvGraphicFramePr>
          <p:cNvPr id="6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04023"/>
              </p:ext>
            </p:extLst>
          </p:nvPr>
        </p:nvGraphicFramePr>
        <p:xfrm>
          <a:off x="381000" y="5100637"/>
          <a:ext cx="1371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Clip" r:id="rId3" imgW="1820863" imgH="2530475" progId="">
                  <p:embed/>
                </p:oleObj>
              </mc:Choice>
              <mc:Fallback>
                <p:oleObj name="Clip" r:id="rId3" imgW="1820863" imgH="253047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00637"/>
                        <a:ext cx="13716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5" name="Picture 9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" y="190500"/>
            <a:ext cx="7429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0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201" y="0"/>
            <a:ext cx="7429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23" descr="787909qz1oa7pluv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4724400"/>
            <a:ext cx="523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7675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885" y="1071776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039" y="1681376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8" y="2294801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8" y="2885496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8" y="3492823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09" y="4089615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788" y="4699215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5312640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68" descr="APPLE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018" y="5938260"/>
            <a:ext cx="884629" cy="6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34712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24600" y="985838"/>
            <a:ext cx="533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r>
              <a:rPr lang="en-US" altLang="vi-VN" sz="3600" b="1" dirty="0"/>
              <a:t>=</a:t>
            </a:r>
            <a:br>
              <a:rPr lang="en-US" altLang="vi-VN" sz="3600" b="1" dirty="0"/>
            </a:br>
            <a:endParaRPr lang="en-US" altLang="vi-VN" sz="3600" b="1" dirty="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0" y="957263"/>
            <a:ext cx="9144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3600" b="1"/>
              <a:t>  8  16  24  32  40  48  56  64  72  80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858000" y="957263"/>
            <a:ext cx="8382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3600" b="1"/>
              <a:t>  1</a:t>
            </a:r>
            <a:br>
              <a:rPr lang="en-US" altLang="vi-VN" sz="3600" b="1"/>
            </a:br>
            <a:r>
              <a:rPr lang="en-US" altLang="vi-VN" sz="3600" b="1"/>
              <a:t>  2</a:t>
            </a:r>
            <a:br>
              <a:rPr lang="en-US" altLang="vi-VN" sz="3600" b="1"/>
            </a:br>
            <a:r>
              <a:rPr lang="en-US" altLang="vi-VN" sz="3600" b="1"/>
              <a:t>  3</a:t>
            </a:r>
            <a:br>
              <a:rPr lang="en-US" altLang="vi-VN" sz="3600" b="1"/>
            </a:br>
            <a:r>
              <a:rPr lang="en-US" altLang="vi-VN" sz="3600" b="1"/>
              <a:t>  4</a:t>
            </a:r>
            <a:br>
              <a:rPr lang="en-US" altLang="vi-VN" sz="3600" b="1"/>
            </a:br>
            <a:r>
              <a:rPr lang="en-US" altLang="vi-VN" sz="3600" b="1"/>
              <a:t>  5</a:t>
            </a:r>
            <a:br>
              <a:rPr lang="en-US" altLang="vi-VN" sz="3600" b="1"/>
            </a:br>
            <a:r>
              <a:rPr lang="en-US" altLang="vi-VN" sz="3600" b="1"/>
              <a:t>  6</a:t>
            </a:r>
            <a:br>
              <a:rPr lang="en-US" altLang="vi-VN" sz="3600" b="1"/>
            </a:br>
            <a:r>
              <a:rPr lang="en-US" altLang="vi-VN" sz="3600" b="1"/>
              <a:t>  7</a:t>
            </a:r>
            <a:br>
              <a:rPr lang="en-US" altLang="vi-VN" sz="3600" b="1"/>
            </a:br>
            <a:r>
              <a:rPr lang="en-US" altLang="vi-VN" sz="3600" b="1"/>
              <a:t>  8</a:t>
            </a:r>
            <a:br>
              <a:rPr lang="en-US" altLang="vi-VN" sz="3600" b="1"/>
            </a:br>
            <a:r>
              <a:rPr lang="en-US" altLang="vi-VN" sz="3600" b="1"/>
              <a:t>  9</a:t>
            </a:r>
            <a:br>
              <a:rPr lang="en-US" altLang="vi-VN" sz="3600" b="1"/>
            </a:br>
            <a:r>
              <a:rPr lang="en-US" altLang="vi-VN" sz="3600" b="1"/>
              <a:t>10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334000" y="919163"/>
            <a:ext cx="3810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3600" b="1"/>
              <a:t>: </a:t>
            </a:r>
            <a:br>
              <a:rPr lang="en-US" altLang="vi-VN" sz="3600" b="1"/>
            </a:br>
            <a:r>
              <a:rPr lang="en-US" altLang="vi-VN" sz="3600" b="1"/>
              <a:t>: </a:t>
            </a:r>
            <a:br>
              <a:rPr lang="en-US" altLang="vi-VN" sz="3600" b="1"/>
            </a:br>
            <a:r>
              <a:rPr lang="en-US" altLang="vi-VN" sz="3600" b="1"/>
              <a:t>:  </a:t>
            </a:r>
            <a:br>
              <a:rPr lang="en-US" altLang="vi-VN" sz="3600" b="1"/>
            </a:br>
            <a:r>
              <a:rPr lang="en-US" altLang="vi-VN" sz="3600" b="1"/>
              <a:t>:  </a:t>
            </a:r>
            <a:br>
              <a:rPr lang="en-US" altLang="vi-VN" sz="3600" b="1"/>
            </a:br>
            <a:r>
              <a:rPr lang="en-US" altLang="vi-VN" sz="3600" b="1"/>
              <a:t>: </a:t>
            </a:r>
            <a:br>
              <a:rPr lang="en-US" altLang="vi-VN" sz="3600" b="1"/>
            </a:br>
            <a:r>
              <a:rPr lang="en-US" altLang="vi-VN" sz="3600" b="1"/>
              <a:t>:  </a:t>
            </a:r>
            <a:br>
              <a:rPr lang="en-US" altLang="vi-VN" sz="3600" b="1"/>
            </a:br>
            <a:r>
              <a:rPr lang="en-US" altLang="vi-VN" sz="3600" b="1"/>
              <a:t>:  </a:t>
            </a:r>
            <a:br>
              <a:rPr lang="en-US" altLang="vi-VN" sz="3600" b="1"/>
            </a:br>
            <a:r>
              <a:rPr lang="en-US" altLang="vi-VN" sz="3600" b="1"/>
              <a:t>:  </a:t>
            </a:r>
            <a:br>
              <a:rPr lang="en-US" altLang="vi-VN" sz="3600" b="1"/>
            </a:br>
            <a:r>
              <a:rPr lang="en-US" altLang="vi-VN" sz="3600" b="1"/>
              <a:t>:  </a:t>
            </a:r>
            <a:br>
              <a:rPr lang="en-US" altLang="vi-VN" sz="3600" b="1"/>
            </a:br>
            <a:r>
              <a:rPr lang="en-US" altLang="vi-VN" sz="3600" b="1"/>
              <a:t>: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791200" y="919164"/>
            <a:ext cx="533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3600" b="1" dirty="0"/>
              <a:t>8</a:t>
            </a:r>
            <a:br>
              <a:rPr lang="en-US" altLang="vi-VN" sz="3600" b="1" dirty="0"/>
            </a:br>
            <a:r>
              <a:rPr lang="en-US" altLang="vi-VN" sz="3600" b="1" dirty="0"/>
              <a:t>8</a:t>
            </a:r>
            <a:br>
              <a:rPr lang="en-US" altLang="vi-VN" sz="3600" b="1" dirty="0"/>
            </a:br>
            <a:r>
              <a:rPr lang="en-US" altLang="vi-VN" sz="3600" b="1" dirty="0"/>
              <a:t>8</a:t>
            </a:r>
            <a:br>
              <a:rPr lang="en-US" altLang="vi-VN" sz="3600" b="1" dirty="0"/>
            </a:br>
            <a:r>
              <a:rPr lang="en-US" altLang="vi-VN" sz="3600" b="1" dirty="0"/>
              <a:t>88</a:t>
            </a:r>
            <a:br>
              <a:rPr lang="en-US" altLang="vi-VN" sz="3600" b="1" dirty="0"/>
            </a:br>
            <a:r>
              <a:rPr lang="en-US" altLang="vi-VN" sz="3600" b="1" dirty="0"/>
              <a:t>88</a:t>
            </a:r>
            <a:br>
              <a:rPr lang="en-US" altLang="vi-VN" sz="3600" b="1" dirty="0"/>
            </a:br>
            <a:r>
              <a:rPr lang="en-US" altLang="vi-VN" sz="3600" b="1" dirty="0"/>
              <a:t>88</a:t>
            </a:r>
            <a:br>
              <a:rPr lang="en-US" altLang="vi-VN" sz="3600" b="1" dirty="0"/>
            </a:br>
            <a:r>
              <a:rPr lang="en-US" altLang="vi-VN" sz="3600" b="1" dirty="0"/>
              <a:t>8</a:t>
            </a:r>
            <a:br>
              <a:rPr lang="en-US" altLang="vi-VN" sz="3600" b="1" dirty="0"/>
            </a:br>
            <a:endParaRPr lang="en-US" altLang="vi-VN" sz="3600" b="1" dirty="0"/>
          </a:p>
        </p:txBody>
      </p:sp>
      <p:graphicFrame>
        <p:nvGraphicFramePr>
          <p:cNvPr id="6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004834"/>
              </p:ext>
            </p:extLst>
          </p:nvPr>
        </p:nvGraphicFramePr>
        <p:xfrm>
          <a:off x="381000" y="5638800"/>
          <a:ext cx="1371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Clip" r:id="rId3" imgW="1820863" imgH="2530475" progId="">
                  <p:embed/>
                </p:oleObj>
              </mc:Choice>
              <mc:Fallback>
                <p:oleObj name="Clip" r:id="rId3" imgW="1820863" imgH="2530475" progId="">
                  <p:embed/>
                  <p:pic>
                    <p:nvPicPr>
                      <p:cNvPr id="61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13716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5" name="Picture 9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91" y="728663"/>
            <a:ext cx="742951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0" descr="XMAS_GS01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206" y="538163"/>
            <a:ext cx="74295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23" descr="787909qz1oa7pluv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1" y="5262563"/>
            <a:ext cx="523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99536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909" y="2133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983" y="2743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020" y="3200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819" y="37338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020" y="4267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10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943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61" descr="SUNFACE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311" y="1524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828800" y="685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HP001 4 hàng" panose="020B0603050302020204" pitchFamily="34" charset="-93"/>
              </a:rPr>
              <a:t>Bảng</a:t>
            </a:r>
            <a:r>
              <a:rPr lang="en-US" sz="3200" b="1" dirty="0" smtClean="0">
                <a:solidFill>
                  <a:srgbClr val="FF0000"/>
                </a:solidFill>
                <a:latin typeface="HP001 4 hàng" panose="020B0603050302020204" pitchFamily="34" charset="-93"/>
              </a:rPr>
              <a:t> chia 8</a:t>
            </a:r>
            <a:endParaRPr lang="vi-VN" sz="3200" b="1" dirty="0">
              <a:solidFill>
                <a:srgbClr val="FF0000"/>
              </a:solidFill>
              <a:latin typeface="HP001 4 hàng" panose="020B0603050302020204" pitchFamily="34" charset="-93"/>
            </a:endParaRPr>
          </a:p>
        </p:txBody>
      </p:sp>
      <p:sp>
        <p:nvSpPr>
          <p:cNvPr id="31" name="TextBox 11"/>
          <p:cNvSpPr txBox="1">
            <a:spLocks noChangeArrowheads="1"/>
          </p:cNvSpPr>
          <p:nvPr/>
        </p:nvSpPr>
        <p:spPr bwMode="auto">
          <a:xfrm>
            <a:off x="762000" y="130314"/>
            <a:ext cx="9067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, 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7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11 </a:t>
            </a:r>
            <a:r>
              <a:rPr lang="en-US" sz="2000" b="1" dirty="0" err="1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0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HP001 4 hàng" pitchFamily="34" charset="0"/>
                <a:cs typeface="Times New Roman" pitchFamily="18" charset="0"/>
              </a:rPr>
              <a:t>2019</a:t>
            </a:r>
            <a:endParaRPr lang="en-US" sz="2000" b="1" dirty="0">
              <a:latin typeface="HP001 4 hàng" pitchFamily="34" charset="0"/>
              <a:cs typeface="Times New Roman" pitchFamily="18" charset="0"/>
            </a:endParaRPr>
          </a:p>
          <a:p>
            <a:pPr algn="ctr"/>
            <a:r>
              <a:rPr lang="en-US" sz="2000" b="1" u="sng" dirty="0" err="1">
                <a:latin typeface="HP001 4 hàng" pitchFamily="34" charset="0"/>
                <a:cs typeface="Times New Roman" pitchFamily="18" charset="0"/>
              </a:rPr>
              <a:t>Toán</a:t>
            </a:r>
            <a:r>
              <a:rPr lang="en-US" sz="2000" b="1" u="sng" dirty="0">
                <a:latin typeface="HP001 4 hàng" pitchFamily="34" charset="0"/>
                <a:cs typeface="Times New Roman" pitchFamily="18" charset="0"/>
              </a:rPr>
              <a:t> </a:t>
            </a:r>
            <a:endParaRPr lang="en-US" sz="3200" b="1" u="sng" dirty="0">
              <a:latin typeface="HP001 4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94094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842</Words>
  <Application>Microsoft Office PowerPoint</Application>
  <PresentationFormat>Custom</PresentationFormat>
  <Paragraphs>209</Paragraphs>
  <Slides>25</Slides>
  <Notes>4</Notes>
  <HiddenSlides>0</HiddenSlides>
  <MMClips>6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1_Office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132</cp:revision>
  <dcterms:created xsi:type="dcterms:W3CDTF">2006-08-16T00:00:00Z</dcterms:created>
  <dcterms:modified xsi:type="dcterms:W3CDTF">2019-11-07T07:31:16Z</dcterms:modified>
</cp:coreProperties>
</file>